
<file path=[Content_Types].xml><?xml version="1.0" encoding="utf-8"?>
<Types xmlns="http://schemas.openxmlformats.org/package/2006/content-types">
  <Default Extension="jpeg" ContentType="image/jpe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13.pdf" ContentType="application/pdf"/>
  <Override PartName="/ppt/media/image22.pdf" ContentType="application/pdf"/>
  <Override PartName="/ppt/media/image24.pdf" ContentType="application/pdf"/>
  <Override PartName="/ppt/media/image26.pdf" ContentType="application/pdf"/>
  <Override PartName="/ppt/media/image28.pdf" ContentType="application/pdf"/>
  <Override PartName="/ppt/media/image30.pdf" ContentType="application/pdf"/>
  <Override PartName="/ppt/media/image32.pdf" ContentType="application/pdf"/>
  <Override PartName="/ppt/media/image34.pdf" ContentType="application/pdf"/>
  <Override PartName="/ppt/media/image36.pdf" ContentType="application/pdf"/>
  <Override PartName="/ppt/media/image38.pdf" ContentType="application/pdf"/>
  <Override PartName="/ppt/media/image40.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308" r:id="rId4"/>
    <p:sldId id="348" r:id="rId6"/>
    <p:sldId id="277" r:id="rId7"/>
    <p:sldId id="311" r:id="rId8"/>
    <p:sldId id="312" r:id="rId9"/>
    <p:sldId id="315" r:id="rId10"/>
    <p:sldId id="316" r:id="rId11"/>
    <p:sldId id="317" r:id="rId12"/>
    <p:sldId id="281" r:id="rId13"/>
    <p:sldId id="282" r:id="rId14"/>
    <p:sldId id="349" r:id="rId15"/>
    <p:sldId id="350" r:id="rId16"/>
    <p:sldId id="351" r:id="rId17"/>
    <p:sldId id="318" r:id="rId18"/>
    <p:sldId id="319" r:id="rId19"/>
    <p:sldId id="387" r:id="rId20"/>
    <p:sldId id="320" r:id="rId21"/>
    <p:sldId id="321" r:id="rId22"/>
    <p:sldId id="322" r:id="rId23"/>
    <p:sldId id="323" r:id="rId24"/>
    <p:sldId id="324" r:id="rId25"/>
    <p:sldId id="325" r:id="rId26"/>
    <p:sldId id="290" r:id="rId27"/>
    <p:sldId id="326" r:id="rId28"/>
    <p:sldId id="298" r:id="rId29"/>
    <p:sldId id="327" r:id="rId30"/>
    <p:sldId id="328" r:id="rId31"/>
    <p:sldId id="329" r:id="rId32"/>
    <p:sldId id="330" r:id="rId33"/>
    <p:sldId id="292" r:id="rId34"/>
    <p:sldId id="331" r:id="rId35"/>
    <p:sldId id="293" r:id="rId36"/>
    <p:sldId id="332" r:id="rId37"/>
    <p:sldId id="301" r:id="rId38"/>
    <p:sldId id="302" r:id="rId39"/>
    <p:sldId id="303" r:id="rId40"/>
    <p:sldId id="304" r:id="rId41"/>
    <p:sldId id="305" r:id="rId42"/>
    <p:sldId id="306" r:id="rId43"/>
    <p:sldId id="310" r:id="rId4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94" autoAdjust="0"/>
  </p:normalViewPr>
  <p:slideViewPr>
    <p:cSldViewPr>
      <p:cViewPr>
        <p:scale>
          <a:sx n="100" d="100"/>
          <a:sy n="100" d="100"/>
        </p:scale>
        <p:origin x="-269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31" d="100"/>
          <a:sy n="131" d="100"/>
        </p:scale>
        <p:origin x="-96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77DFF2-2E38-4E4D-B8F1-00FF64802FB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D7F915A-C1B7-D44F-8EFE-FB1849A3CC39}">
      <dgm:prSet/>
      <dgm:spPr>
        <a:ln>
          <a:solidFill>
            <a:schemeClr val="tx2">
              <a:lumMod val="75000"/>
            </a:schemeClr>
          </a:solidFill>
        </a:ln>
        <a:effectLst/>
      </dgm:spPr>
      <dgm:t>
        <a:bodyPr/>
        <a:lstStyle/>
        <a:p>
          <a:pPr rtl="0"/>
          <a:r>
            <a:rPr lang="en-US" b="1" i="0" dirty="0" smtClean="0"/>
            <a:t>It is available free worldwide in versions that run on a variety of platforms</a:t>
          </a:r>
          <a:endParaRPr lang="en-US" b="1" i="0" dirty="0"/>
        </a:p>
      </dgm:t>
    </dgm:pt>
    <dgm:pt modelId="{90DA75CB-CEC0-BA4E-BB6E-21A7F8A94D75}" cxnId="{FB682445-D214-B248-93F1-72534E8992F1}" type="parTrans">
      <dgm:prSet/>
      <dgm:spPr/>
      <dgm:t>
        <a:bodyPr/>
        <a:lstStyle/>
        <a:p>
          <a:endParaRPr lang="en-US"/>
        </a:p>
      </dgm:t>
    </dgm:pt>
    <dgm:pt modelId="{C94F7191-785D-CB47-A9BE-77B120927E17}" cxnId="{FB682445-D214-B248-93F1-72534E8992F1}" type="sibTrans">
      <dgm:prSet/>
      <dgm:spPr/>
      <dgm:t>
        <a:bodyPr/>
        <a:lstStyle/>
        <a:p>
          <a:endParaRPr lang="en-US"/>
        </a:p>
      </dgm:t>
    </dgm:pt>
    <dgm:pt modelId="{F26E174F-B763-0D47-92A9-3C024561DD32}">
      <dgm:prSet/>
      <dgm:spPr>
        <a:ln>
          <a:solidFill>
            <a:schemeClr val="tx2">
              <a:lumMod val="75000"/>
            </a:schemeClr>
          </a:solidFill>
        </a:ln>
        <a:effectLst/>
      </dgm:spPr>
      <dgm:t>
        <a:bodyPr/>
        <a:lstStyle/>
        <a:p>
          <a:pPr rtl="0"/>
          <a:r>
            <a:rPr lang="en-US" b="1" i="0" dirty="0" smtClean="0"/>
            <a:t>The commercial version satisfies users who want a product that comes with vendor support</a:t>
          </a:r>
          <a:endParaRPr lang="en-US" b="1" i="0" dirty="0"/>
        </a:p>
      </dgm:t>
    </dgm:pt>
    <dgm:pt modelId="{A54DDE41-53C2-3447-8F8F-A7821756A330}" cxnId="{FA45F7A1-2CBD-1F47-BAED-34A4835A5C58}" type="parTrans">
      <dgm:prSet/>
      <dgm:spPr/>
      <dgm:t>
        <a:bodyPr/>
        <a:lstStyle/>
        <a:p>
          <a:endParaRPr lang="en-US"/>
        </a:p>
      </dgm:t>
    </dgm:pt>
    <dgm:pt modelId="{EFF8C989-E698-CF4E-806D-923888D61831}" cxnId="{FA45F7A1-2CBD-1F47-BAED-34A4835A5C58}" type="sibTrans">
      <dgm:prSet/>
      <dgm:spPr/>
      <dgm:t>
        <a:bodyPr/>
        <a:lstStyle/>
        <a:p>
          <a:endParaRPr lang="en-US"/>
        </a:p>
      </dgm:t>
    </dgm:pt>
    <dgm:pt modelId="{76F7B079-932B-DA46-8155-B5329854E577}">
      <dgm:prSet/>
      <dgm:spPr>
        <a:ln>
          <a:solidFill>
            <a:schemeClr val="tx2">
              <a:lumMod val="75000"/>
            </a:schemeClr>
          </a:solidFill>
        </a:ln>
        <a:effectLst/>
      </dgm:spPr>
      <dgm:t>
        <a:bodyPr/>
        <a:lstStyle/>
        <a:p>
          <a:pPr rtl="0"/>
          <a:r>
            <a:rPr lang="en-US" b="1" i="0" dirty="0" smtClean="0"/>
            <a:t>It is based on algorithms that have survived extensive public review and are considered extremely secure</a:t>
          </a:r>
          <a:endParaRPr lang="en-US" b="1" i="0" dirty="0"/>
        </a:p>
      </dgm:t>
    </dgm:pt>
    <dgm:pt modelId="{35703684-E635-974F-999E-8D569813AD13}" cxnId="{E51ADFDD-86D5-4349-A960-8DDDA6A6B84F}" type="parTrans">
      <dgm:prSet/>
      <dgm:spPr/>
      <dgm:t>
        <a:bodyPr/>
        <a:lstStyle/>
        <a:p>
          <a:endParaRPr lang="en-US"/>
        </a:p>
      </dgm:t>
    </dgm:pt>
    <dgm:pt modelId="{F96207C5-29F7-934A-8D7F-DCD8DFBA9E98}" cxnId="{E51ADFDD-86D5-4349-A960-8DDDA6A6B84F}" type="sibTrans">
      <dgm:prSet/>
      <dgm:spPr/>
      <dgm:t>
        <a:bodyPr/>
        <a:lstStyle/>
        <a:p>
          <a:endParaRPr lang="en-US"/>
        </a:p>
      </dgm:t>
    </dgm:pt>
    <dgm:pt modelId="{CAFB8964-2B58-3545-A8D2-1E75D9499AA1}">
      <dgm:prSet/>
      <dgm:spPr>
        <a:ln>
          <a:solidFill>
            <a:schemeClr val="tx2">
              <a:lumMod val="75000"/>
            </a:schemeClr>
          </a:solidFill>
        </a:ln>
        <a:effectLst/>
      </dgm:spPr>
      <dgm:t>
        <a:bodyPr/>
        <a:lstStyle/>
        <a:p>
          <a:pPr rtl="0"/>
          <a:r>
            <a:rPr lang="en-US" b="1" i="0" dirty="0" smtClean="0"/>
            <a:t>It has a wide range of applicability</a:t>
          </a:r>
          <a:endParaRPr lang="en-US" b="1" i="0" dirty="0"/>
        </a:p>
      </dgm:t>
    </dgm:pt>
    <dgm:pt modelId="{3BEE56D2-667F-4847-8B65-48F498ADE306}" cxnId="{5F1DC3DA-A037-E840-8CE9-0D09B4CA0719}" type="parTrans">
      <dgm:prSet/>
      <dgm:spPr/>
      <dgm:t>
        <a:bodyPr/>
        <a:lstStyle/>
        <a:p>
          <a:endParaRPr lang="en-US"/>
        </a:p>
      </dgm:t>
    </dgm:pt>
    <dgm:pt modelId="{EF09F8B1-820E-0649-A520-E9BD3CC44954}" cxnId="{5F1DC3DA-A037-E840-8CE9-0D09B4CA0719}" type="sibTrans">
      <dgm:prSet/>
      <dgm:spPr/>
      <dgm:t>
        <a:bodyPr/>
        <a:lstStyle/>
        <a:p>
          <a:endParaRPr lang="en-US"/>
        </a:p>
      </dgm:t>
    </dgm:pt>
    <dgm:pt modelId="{19442F83-30A2-7A4D-9396-50FCD389343D}">
      <dgm:prSet/>
      <dgm:spPr>
        <a:ln>
          <a:solidFill>
            <a:schemeClr val="tx2">
              <a:lumMod val="75000"/>
            </a:schemeClr>
          </a:solidFill>
        </a:ln>
        <a:effectLst/>
      </dgm:spPr>
      <dgm:t>
        <a:bodyPr/>
        <a:lstStyle/>
        <a:p>
          <a:pPr rtl="0"/>
          <a:r>
            <a:rPr lang="en-US" b="1" i="0" dirty="0" smtClean="0"/>
            <a:t>It was not developed by, nor is it controlled by, any governmental or standards organization</a:t>
          </a:r>
          <a:endParaRPr lang="en-US" b="1" i="0" dirty="0"/>
        </a:p>
      </dgm:t>
    </dgm:pt>
    <dgm:pt modelId="{2EC218EF-B9CC-214D-BB2B-8ED640AF2D5B}" cxnId="{C4A8685B-14CC-4649-9517-FB76759B6EF2}" type="parTrans">
      <dgm:prSet/>
      <dgm:spPr/>
      <dgm:t>
        <a:bodyPr/>
        <a:lstStyle/>
        <a:p>
          <a:endParaRPr lang="en-US"/>
        </a:p>
      </dgm:t>
    </dgm:pt>
    <dgm:pt modelId="{2C54712B-2FCC-F141-9081-0A45F86FBA48}" cxnId="{C4A8685B-14CC-4649-9517-FB76759B6EF2}" type="sibTrans">
      <dgm:prSet/>
      <dgm:spPr/>
      <dgm:t>
        <a:bodyPr/>
        <a:lstStyle/>
        <a:p>
          <a:endParaRPr lang="en-US"/>
        </a:p>
      </dgm:t>
    </dgm:pt>
    <dgm:pt modelId="{E668AD07-4279-374F-8238-1D9B9A7541A4}">
      <dgm:prSet/>
      <dgm:spPr>
        <a:ln>
          <a:solidFill>
            <a:schemeClr val="tx2">
              <a:lumMod val="75000"/>
            </a:schemeClr>
          </a:solidFill>
        </a:ln>
        <a:effectLst/>
      </dgm:spPr>
      <dgm:t>
        <a:bodyPr/>
        <a:lstStyle/>
        <a:p>
          <a:pPr rtl="0"/>
          <a:r>
            <a:rPr lang="en-US" b="1" i="0" dirty="0" smtClean="0"/>
            <a:t>Is now on an Internet standards track, however it still has an aura of an antiestablishment endeavor</a:t>
          </a:r>
          <a:endParaRPr lang="en-US" b="1" i="0" dirty="0"/>
        </a:p>
      </dgm:t>
    </dgm:pt>
    <dgm:pt modelId="{B8B85AD2-E62F-3449-B2D6-CD333BF9E6F8}" cxnId="{E3B0FD9C-30FB-B544-95E0-1BBF1E6589FA}" type="parTrans">
      <dgm:prSet/>
      <dgm:spPr/>
      <dgm:t>
        <a:bodyPr/>
        <a:lstStyle/>
        <a:p>
          <a:endParaRPr lang="en-US"/>
        </a:p>
      </dgm:t>
    </dgm:pt>
    <dgm:pt modelId="{D9CA2B2E-F9BE-DA41-B7DF-E5BB257C93C8}" cxnId="{E3B0FD9C-30FB-B544-95E0-1BBF1E6589FA}" type="sibTrans">
      <dgm:prSet/>
      <dgm:spPr/>
      <dgm:t>
        <a:bodyPr/>
        <a:lstStyle/>
        <a:p>
          <a:endParaRPr lang="en-US"/>
        </a:p>
      </dgm:t>
    </dgm:pt>
    <dgm:pt modelId="{FA9FA977-8A10-5E48-8DD8-DFB3E17D9E10}" type="pres">
      <dgm:prSet presAssocID="{D977DFF2-2E38-4E4D-B8F1-00FF64802FBC}" presName="linear" presStyleCnt="0">
        <dgm:presLayoutVars>
          <dgm:animLvl val="lvl"/>
          <dgm:resizeHandles val="exact"/>
        </dgm:presLayoutVars>
      </dgm:prSet>
      <dgm:spPr/>
      <dgm:t>
        <a:bodyPr/>
        <a:lstStyle/>
        <a:p>
          <a:endParaRPr lang="en-US"/>
        </a:p>
      </dgm:t>
    </dgm:pt>
    <dgm:pt modelId="{611ECB6D-A646-8F4A-94F4-2A625645C025}" type="pres">
      <dgm:prSet presAssocID="{4D7F915A-C1B7-D44F-8EFE-FB1849A3CC39}" presName="parentText" presStyleLbl="node1" presStyleIdx="0" presStyleCnt="6">
        <dgm:presLayoutVars>
          <dgm:chMax val="0"/>
          <dgm:bulletEnabled val="1"/>
        </dgm:presLayoutVars>
      </dgm:prSet>
      <dgm:spPr/>
      <dgm:t>
        <a:bodyPr/>
        <a:lstStyle/>
        <a:p>
          <a:endParaRPr lang="en-US"/>
        </a:p>
      </dgm:t>
    </dgm:pt>
    <dgm:pt modelId="{4447BBC9-A76E-784B-B77C-04F75ADADA54}" type="pres">
      <dgm:prSet presAssocID="{C94F7191-785D-CB47-A9BE-77B120927E17}" presName="spacer" presStyleCnt="0"/>
      <dgm:spPr/>
    </dgm:pt>
    <dgm:pt modelId="{9047F29C-ED91-4844-B37C-A7D79FAC48E5}" type="pres">
      <dgm:prSet presAssocID="{F26E174F-B763-0D47-92A9-3C024561DD32}" presName="parentText" presStyleLbl="node1" presStyleIdx="1" presStyleCnt="6">
        <dgm:presLayoutVars>
          <dgm:chMax val="0"/>
          <dgm:bulletEnabled val="1"/>
        </dgm:presLayoutVars>
      </dgm:prSet>
      <dgm:spPr/>
      <dgm:t>
        <a:bodyPr/>
        <a:lstStyle/>
        <a:p>
          <a:endParaRPr lang="en-US"/>
        </a:p>
      </dgm:t>
    </dgm:pt>
    <dgm:pt modelId="{2348196F-E250-554A-A6FD-AAD195F5C347}" type="pres">
      <dgm:prSet presAssocID="{EFF8C989-E698-CF4E-806D-923888D61831}" presName="spacer" presStyleCnt="0"/>
      <dgm:spPr/>
    </dgm:pt>
    <dgm:pt modelId="{50626430-EBC0-2D49-9D99-5DEE880C586D}" type="pres">
      <dgm:prSet presAssocID="{76F7B079-932B-DA46-8155-B5329854E577}" presName="parentText" presStyleLbl="node1" presStyleIdx="2" presStyleCnt="6">
        <dgm:presLayoutVars>
          <dgm:chMax val="0"/>
          <dgm:bulletEnabled val="1"/>
        </dgm:presLayoutVars>
      </dgm:prSet>
      <dgm:spPr/>
      <dgm:t>
        <a:bodyPr/>
        <a:lstStyle/>
        <a:p>
          <a:endParaRPr lang="en-US"/>
        </a:p>
      </dgm:t>
    </dgm:pt>
    <dgm:pt modelId="{F9312456-0565-DF47-94EB-B9E6E23032F5}" type="pres">
      <dgm:prSet presAssocID="{F96207C5-29F7-934A-8D7F-DCD8DFBA9E98}" presName="spacer" presStyleCnt="0"/>
      <dgm:spPr/>
    </dgm:pt>
    <dgm:pt modelId="{B223FE5A-4A65-9740-B97C-9E474E7AEA2F}" type="pres">
      <dgm:prSet presAssocID="{CAFB8964-2B58-3545-A8D2-1E75D9499AA1}" presName="parentText" presStyleLbl="node1" presStyleIdx="3" presStyleCnt="6">
        <dgm:presLayoutVars>
          <dgm:chMax val="0"/>
          <dgm:bulletEnabled val="1"/>
        </dgm:presLayoutVars>
      </dgm:prSet>
      <dgm:spPr/>
      <dgm:t>
        <a:bodyPr/>
        <a:lstStyle/>
        <a:p>
          <a:endParaRPr lang="en-US"/>
        </a:p>
      </dgm:t>
    </dgm:pt>
    <dgm:pt modelId="{AE1A2033-3746-F14B-BA8A-56F43073EB1A}" type="pres">
      <dgm:prSet presAssocID="{EF09F8B1-820E-0649-A520-E9BD3CC44954}" presName="spacer" presStyleCnt="0"/>
      <dgm:spPr/>
    </dgm:pt>
    <dgm:pt modelId="{FF4ABC8F-C24D-2B43-B809-E05BFF717D35}" type="pres">
      <dgm:prSet presAssocID="{19442F83-30A2-7A4D-9396-50FCD389343D}" presName="parentText" presStyleLbl="node1" presStyleIdx="4" presStyleCnt="6">
        <dgm:presLayoutVars>
          <dgm:chMax val="0"/>
          <dgm:bulletEnabled val="1"/>
        </dgm:presLayoutVars>
      </dgm:prSet>
      <dgm:spPr/>
      <dgm:t>
        <a:bodyPr/>
        <a:lstStyle/>
        <a:p>
          <a:endParaRPr lang="en-US"/>
        </a:p>
      </dgm:t>
    </dgm:pt>
    <dgm:pt modelId="{2DDF7FA6-25D3-E942-840A-090CF2D4F80A}" type="pres">
      <dgm:prSet presAssocID="{2C54712B-2FCC-F141-9081-0A45F86FBA48}" presName="spacer" presStyleCnt="0"/>
      <dgm:spPr/>
    </dgm:pt>
    <dgm:pt modelId="{A4340635-66BD-B040-908E-9A8FE9FCC751}" type="pres">
      <dgm:prSet presAssocID="{E668AD07-4279-374F-8238-1D9B9A7541A4}" presName="parentText" presStyleLbl="node1" presStyleIdx="5" presStyleCnt="6">
        <dgm:presLayoutVars>
          <dgm:chMax val="0"/>
          <dgm:bulletEnabled val="1"/>
        </dgm:presLayoutVars>
      </dgm:prSet>
      <dgm:spPr/>
      <dgm:t>
        <a:bodyPr/>
        <a:lstStyle/>
        <a:p>
          <a:endParaRPr lang="en-US"/>
        </a:p>
      </dgm:t>
    </dgm:pt>
  </dgm:ptLst>
  <dgm:cxnLst>
    <dgm:cxn modelId="{FB682445-D214-B248-93F1-72534E8992F1}" srcId="{D977DFF2-2E38-4E4D-B8F1-00FF64802FBC}" destId="{4D7F915A-C1B7-D44F-8EFE-FB1849A3CC39}" srcOrd="0" destOrd="0" parTransId="{90DA75CB-CEC0-BA4E-BB6E-21A7F8A94D75}" sibTransId="{C94F7191-785D-CB47-A9BE-77B120927E17}"/>
    <dgm:cxn modelId="{9291666A-40AA-7E4C-A489-A7AA78FB2C03}" type="presOf" srcId="{76F7B079-932B-DA46-8155-B5329854E577}" destId="{50626430-EBC0-2D49-9D99-5DEE880C586D}" srcOrd="0" destOrd="0" presId="urn:microsoft.com/office/officeart/2005/8/layout/vList2"/>
    <dgm:cxn modelId="{A125D84F-4D52-0347-9AC9-B84E44A5FE35}" type="presOf" srcId="{F26E174F-B763-0D47-92A9-3C024561DD32}" destId="{9047F29C-ED91-4844-B37C-A7D79FAC48E5}" srcOrd="0" destOrd="0" presId="urn:microsoft.com/office/officeart/2005/8/layout/vList2"/>
    <dgm:cxn modelId="{E3B0FD9C-30FB-B544-95E0-1BBF1E6589FA}" srcId="{D977DFF2-2E38-4E4D-B8F1-00FF64802FBC}" destId="{E668AD07-4279-374F-8238-1D9B9A7541A4}" srcOrd="5" destOrd="0" parTransId="{B8B85AD2-E62F-3449-B2D6-CD333BF9E6F8}" sibTransId="{D9CA2B2E-F9BE-DA41-B7DF-E5BB257C93C8}"/>
    <dgm:cxn modelId="{04E454A8-39B1-F647-8B21-D27474C2564F}" type="presOf" srcId="{D977DFF2-2E38-4E4D-B8F1-00FF64802FBC}" destId="{FA9FA977-8A10-5E48-8DD8-DFB3E17D9E10}" srcOrd="0" destOrd="0" presId="urn:microsoft.com/office/officeart/2005/8/layout/vList2"/>
    <dgm:cxn modelId="{8FA6C932-485A-494D-9B86-17EFDCB3E593}" type="presOf" srcId="{19442F83-30A2-7A4D-9396-50FCD389343D}" destId="{FF4ABC8F-C24D-2B43-B809-E05BFF717D35}" srcOrd="0" destOrd="0" presId="urn:microsoft.com/office/officeart/2005/8/layout/vList2"/>
    <dgm:cxn modelId="{C4A8685B-14CC-4649-9517-FB76759B6EF2}" srcId="{D977DFF2-2E38-4E4D-B8F1-00FF64802FBC}" destId="{19442F83-30A2-7A4D-9396-50FCD389343D}" srcOrd="4" destOrd="0" parTransId="{2EC218EF-B9CC-214D-BB2B-8ED640AF2D5B}" sibTransId="{2C54712B-2FCC-F141-9081-0A45F86FBA48}"/>
    <dgm:cxn modelId="{A9B1A506-82BB-5742-B3E5-DE8ACEB1A4A3}" type="presOf" srcId="{4D7F915A-C1B7-D44F-8EFE-FB1849A3CC39}" destId="{611ECB6D-A646-8F4A-94F4-2A625645C025}" srcOrd="0" destOrd="0" presId="urn:microsoft.com/office/officeart/2005/8/layout/vList2"/>
    <dgm:cxn modelId="{95201F49-D30F-354C-82B3-0CA3B88A5A52}" type="presOf" srcId="{CAFB8964-2B58-3545-A8D2-1E75D9499AA1}" destId="{B223FE5A-4A65-9740-B97C-9E474E7AEA2F}" srcOrd="0" destOrd="0" presId="urn:microsoft.com/office/officeart/2005/8/layout/vList2"/>
    <dgm:cxn modelId="{E51ADFDD-86D5-4349-A960-8DDDA6A6B84F}" srcId="{D977DFF2-2E38-4E4D-B8F1-00FF64802FBC}" destId="{76F7B079-932B-DA46-8155-B5329854E577}" srcOrd="2" destOrd="0" parTransId="{35703684-E635-974F-999E-8D569813AD13}" sibTransId="{F96207C5-29F7-934A-8D7F-DCD8DFBA9E98}"/>
    <dgm:cxn modelId="{FA45F7A1-2CBD-1F47-BAED-34A4835A5C58}" srcId="{D977DFF2-2E38-4E4D-B8F1-00FF64802FBC}" destId="{F26E174F-B763-0D47-92A9-3C024561DD32}" srcOrd="1" destOrd="0" parTransId="{A54DDE41-53C2-3447-8F8F-A7821756A330}" sibTransId="{EFF8C989-E698-CF4E-806D-923888D61831}"/>
    <dgm:cxn modelId="{5F1DC3DA-A037-E840-8CE9-0D09B4CA0719}" srcId="{D977DFF2-2E38-4E4D-B8F1-00FF64802FBC}" destId="{CAFB8964-2B58-3545-A8D2-1E75D9499AA1}" srcOrd="3" destOrd="0" parTransId="{3BEE56D2-667F-4847-8B65-48F498ADE306}" sibTransId="{EF09F8B1-820E-0649-A520-E9BD3CC44954}"/>
    <dgm:cxn modelId="{FF939EAC-3700-5F4E-BB5F-007D1F2FDCC0}" type="presOf" srcId="{E668AD07-4279-374F-8238-1D9B9A7541A4}" destId="{A4340635-66BD-B040-908E-9A8FE9FCC751}" srcOrd="0" destOrd="0" presId="urn:microsoft.com/office/officeart/2005/8/layout/vList2"/>
    <dgm:cxn modelId="{92ADC04E-6556-C344-A1AA-D938E2414343}" type="presParOf" srcId="{FA9FA977-8A10-5E48-8DD8-DFB3E17D9E10}" destId="{611ECB6D-A646-8F4A-94F4-2A625645C025}" srcOrd="0" destOrd="0" presId="urn:microsoft.com/office/officeart/2005/8/layout/vList2"/>
    <dgm:cxn modelId="{E31A3ED3-B044-2447-A9F8-41E4EBC442ED}" type="presParOf" srcId="{FA9FA977-8A10-5E48-8DD8-DFB3E17D9E10}" destId="{4447BBC9-A76E-784B-B77C-04F75ADADA54}" srcOrd="1" destOrd="0" presId="urn:microsoft.com/office/officeart/2005/8/layout/vList2"/>
    <dgm:cxn modelId="{42CACC74-9DF8-2642-BB80-E653B878F638}" type="presParOf" srcId="{FA9FA977-8A10-5E48-8DD8-DFB3E17D9E10}" destId="{9047F29C-ED91-4844-B37C-A7D79FAC48E5}" srcOrd="2" destOrd="0" presId="urn:microsoft.com/office/officeart/2005/8/layout/vList2"/>
    <dgm:cxn modelId="{72AD0DDF-D88B-914B-8473-B0EE65D9918B}" type="presParOf" srcId="{FA9FA977-8A10-5E48-8DD8-DFB3E17D9E10}" destId="{2348196F-E250-554A-A6FD-AAD195F5C347}" srcOrd="3" destOrd="0" presId="urn:microsoft.com/office/officeart/2005/8/layout/vList2"/>
    <dgm:cxn modelId="{43A28AAD-B896-F846-BE1D-ADA66EFD4394}" type="presParOf" srcId="{FA9FA977-8A10-5E48-8DD8-DFB3E17D9E10}" destId="{50626430-EBC0-2D49-9D99-5DEE880C586D}" srcOrd="4" destOrd="0" presId="urn:microsoft.com/office/officeart/2005/8/layout/vList2"/>
    <dgm:cxn modelId="{428FC2EB-392F-E64B-96BC-D69B4E9E26D0}" type="presParOf" srcId="{FA9FA977-8A10-5E48-8DD8-DFB3E17D9E10}" destId="{F9312456-0565-DF47-94EB-B9E6E23032F5}" srcOrd="5" destOrd="0" presId="urn:microsoft.com/office/officeart/2005/8/layout/vList2"/>
    <dgm:cxn modelId="{593C6441-CD44-B745-BE4D-AA274B619C80}" type="presParOf" srcId="{FA9FA977-8A10-5E48-8DD8-DFB3E17D9E10}" destId="{B223FE5A-4A65-9740-B97C-9E474E7AEA2F}" srcOrd="6" destOrd="0" presId="urn:microsoft.com/office/officeart/2005/8/layout/vList2"/>
    <dgm:cxn modelId="{DB09E971-B8F0-A345-AE1E-2AF07D056B19}" type="presParOf" srcId="{FA9FA977-8A10-5E48-8DD8-DFB3E17D9E10}" destId="{AE1A2033-3746-F14B-BA8A-56F43073EB1A}" srcOrd="7" destOrd="0" presId="urn:microsoft.com/office/officeart/2005/8/layout/vList2"/>
    <dgm:cxn modelId="{1BCD41AB-3D31-0141-AAC9-14AE0624EA49}" type="presParOf" srcId="{FA9FA977-8A10-5E48-8DD8-DFB3E17D9E10}" destId="{FF4ABC8F-C24D-2B43-B809-E05BFF717D35}" srcOrd="8" destOrd="0" presId="urn:microsoft.com/office/officeart/2005/8/layout/vList2"/>
    <dgm:cxn modelId="{8BD44E04-5408-8A4A-9DF3-0A0707512350}" type="presParOf" srcId="{FA9FA977-8A10-5E48-8DD8-DFB3E17D9E10}" destId="{2DDF7FA6-25D3-E942-840A-090CF2D4F80A}" srcOrd="9" destOrd="0" presId="urn:microsoft.com/office/officeart/2005/8/layout/vList2"/>
    <dgm:cxn modelId="{B96BA3A7-5B58-BB43-9192-A5EC3E2063E7}" type="presParOf" srcId="{FA9FA977-8A10-5E48-8DD8-DFB3E17D9E10}" destId="{A4340635-66BD-B040-908E-9A8FE9FCC751}" srcOrd="1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C8C9CF-B679-8644-9FB3-0D1FAA70B24A}" type="doc">
      <dgm:prSet loTypeId="urn:microsoft.com/office/officeart/2005/8/layout/pyramid2" loCatId="pyramid" qsTypeId="urn:microsoft.com/office/officeart/2005/8/quickstyle/simple4" qsCatId="simple" csTypeId="urn:microsoft.com/office/officeart/2005/8/colors/accent1_2" csCatId="accent1" phldr="1"/>
      <dgm:spPr/>
    </dgm:pt>
    <dgm:pt modelId="{9CC1D4D6-FA0A-2246-9F7C-12687112C3F6}">
      <dgm:prSet phldrT="[Text]" custT="1"/>
      <dgm:spPr>
        <a:ln>
          <a:noFill/>
        </a:ln>
        <a:effectLst/>
      </dgm:spPr>
      <dgm:t>
        <a:bodyPr/>
        <a:lstStyle/>
        <a:p>
          <a:r>
            <a:rPr lang="en-US" sz="1200" dirty="0" smtClean="0"/>
            <a:t>At the low end are attackers who simply want to send e-mail that a recipient does not want to receive</a:t>
          </a:r>
          <a:endParaRPr lang="en-US" sz="1200" dirty="0"/>
        </a:p>
      </dgm:t>
    </dgm:pt>
    <dgm:pt modelId="{C6A2A740-76DF-3841-95CD-B01CBC33EEC0}" cxnId="{64E95A8E-1F8E-754D-A260-FA5152E1DE39}" type="parTrans">
      <dgm:prSet/>
      <dgm:spPr/>
      <dgm:t>
        <a:bodyPr/>
        <a:lstStyle/>
        <a:p>
          <a:endParaRPr lang="en-US"/>
        </a:p>
      </dgm:t>
    </dgm:pt>
    <dgm:pt modelId="{8000220D-BA08-FE46-BFC1-1B4819864BD2}" cxnId="{64E95A8E-1F8E-754D-A260-FA5152E1DE39}" type="sibTrans">
      <dgm:prSet/>
      <dgm:spPr/>
      <dgm:t>
        <a:bodyPr/>
        <a:lstStyle/>
        <a:p>
          <a:endParaRPr lang="en-US"/>
        </a:p>
      </dgm:t>
    </dgm:pt>
    <dgm:pt modelId="{BD05AFBD-277B-AD48-8919-A351EE84BF44}">
      <dgm:prSet custT="1"/>
      <dgm:spPr>
        <a:ln>
          <a:noFill/>
        </a:ln>
        <a:effectLst/>
      </dgm:spPr>
      <dgm:t>
        <a:bodyPr/>
        <a:lstStyle/>
        <a:p>
          <a:r>
            <a:rPr lang="en-US" sz="1200" dirty="0" smtClean="0"/>
            <a:t>The next level are professional senders of bulk spam mail and often operate as commercial enterprises and send messages on behalf of third parties</a:t>
          </a:r>
        </a:p>
      </dgm:t>
    </dgm:pt>
    <dgm:pt modelId="{E4982A27-160A-EF41-951C-7E86826E15E1}" cxnId="{B6014E6B-1744-7B49-9CC3-F4EA17AFA317}" type="parTrans">
      <dgm:prSet/>
      <dgm:spPr/>
      <dgm:t>
        <a:bodyPr/>
        <a:lstStyle/>
        <a:p>
          <a:endParaRPr lang="en-US"/>
        </a:p>
      </dgm:t>
    </dgm:pt>
    <dgm:pt modelId="{E720A009-736D-EF4C-A0CA-635EB75F0A02}" cxnId="{B6014E6B-1744-7B49-9CC3-F4EA17AFA317}" type="sibTrans">
      <dgm:prSet/>
      <dgm:spPr/>
      <dgm:t>
        <a:bodyPr/>
        <a:lstStyle/>
        <a:p>
          <a:endParaRPr lang="en-US"/>
        </a:p>
      </dgm:t>
    </dgm:pt>
    <dgm:pt modelId="{9425AC48-3163-E04D-AA90-1EC59A734E08}">
      <dgm:prSet custT="1"/>
      <dgm:spPr>
        <a:ln>
          <a:noFill/>
        </a:ln>
        <a:effectLst/>
      </dgm:spPr>
      <dgm:t>
        <a:bodyPr/>
        <a:lstStyle/>
        <a:p>
          <a:r>
            <a:rPr lang="en-US" sz="1200" b="0" i="0" dirty="0" smtClean="0"/>
            <a:t>The most sophisticated and financially motivated senders of messages are those who stand to receive substantial financial benefit, such as from an e-mail based fraud scheme</a:t>
          </a:r>
        </a:p>
      </dgm:t>
    </dgm:pt>
    <dgm:pt modelId="{33C87EDF-B700-3A41-B3E3-BF6A2EABF370}" cxnId="{AA78436C-BEC2-5D4E-BB35-88EBD1FC8CEC}" type="parTrans">
      <dgm:prSet/>
      <dgm:spPr/>
      <dgm:t>
        <a:bodyPr/>
        <a:lstStyle/>
        <a:p>
          <a:endParaRPr lang="en-US"/>
        </a:p>
      </dgm:t>
    </dgm:pt>
    <dgm:pt modelId="{EE71451B-BAD8-0748-9A7D-20BB5E374FDE}" cxnId="{AA78436C-BEC2-5D4E-BB35-88EBD1FC8CEC}" type="sibTrans">
      <dgm:prSet/>
      <dgm:spPr/>
      <dgm:t>
        <a:bodyPr/>
        <a:lstStyle/>
        <a:p>
          <a:endParaRPr lang="en-US"/>
        </a:p>
      </dgm:t>
    </dgm:pt>
    <dgm:pt modelId="{67E49920-C144-F04D-8103-3BDAE951159D}" type="pres">
      <dgm:prSet presAssocID="{D6C8C9CF-B679-8644-9FB3-0D1FAA70B24A}" presName="compositeShape" presStyleCnt="0">
        <dgm:presLayoutVars>
          <dgm:dir/>
          <dgm:resizeHandles/>
        </dgm:presLayoutVars>
      </dgm:prSet>
      <dgm:spPr/>
    </dgm:pt>
    <dgm:pt modelId="{71AFBD50-8486-754D-A169-DE944DDE6132}" type="pres">
      <dgm:prSet presAssocID="{D6C8C9CF-B679-8644-9FB3-0D1FAA70B24A}" presName="pyramid" presStyleLbl="node1" presStyleIdx="0" presStyleCnt="1"/>
      <dgm:spPr/>
    </dgm:pt>
    <dgm:pt modelId="{C135134D-D8DB-8E4B-AC86-4B535C84FA2A}" type="pres">
      <dgm:prSet presAssocID="{D6C8C9CF-B679-8644-9FB3-0D1FAA70B24A}" presName="theList" presStyleCnt="0"/>
      <dgm:spPr/>
    </dgm:pt>
    <dgm:pt modelId="{125C339E-4F11-1B46-BE35-E3E1A805B6F5}" type="pres">
      <dgm:prSet presAssocID="{9CC1D4D6-FA0A-2246-9F7C-12687112C3F6}" presName="aNode" presStyleLbl="fgAcc1" presStyleIdx="0" presStyleCnt="3" custLinFactY="227487" custLinFactNeighborX="-49279" custLinFactNeighborY="300000">
        <dgm:presLayoutVars>
          <dgm:bulletEnabled val="1"/>
        </dgm:presLayoutVars>
      </dgm:prSet>
      <dgm:spPr/>
      <dgm:t>
        <a:bodyPr/>
        <a:lstStyle/>
        <a:p>
          <a:endParaRPr lang="en-US"/>
        </a:p>
      </dgm:t>
    </dgm:pt>
    <dgm:pt modelId="{652F225B-26C0-484E-BBC6-F08100347409}" type="pres">
      <dgm:prSet presAssocID="{9CC1D4D6-FA0A-2246-9F7C-12687112C3F6}" presName="aSpace" presStyleCnt="0"/>
      <dgm:spPr/>
    </dgm:pt>
    <dgm:pt modelId="{55495424-309A-C641-9EE7-3186D954936C}" type="pres">
      <dgm:prSet presAssocID="{BD05AFBD-277B-AD48-8919-A351EE84BF44}" presName="aNode" presStyleLbl="fgAcc1" presStyleIdx="1" presStyleCnt="3" custLinFactY="12504" custLinFactNeighborX="-49279" custLinFactNeighborY="100000">
        <dgm:presLayoutVars>
          <dgm:bulletEnabled val="1"/>
        </dgm:presLayoutVars>
      </dgm:prSet>
      <dgm:spPr/>
      <dgm:t>
        <a:bodyPr/>
        <a:lstStyle/>
        <a:p>
          <a:endParaRPr lang="en-US"/>
        </a:p>
      </dgm:t>
    </dgm:pt>
    <dgm:pt modelId="{DE11AE31-EDD1-EA4C-B0B2-A5E348461C20}" type="pres">
      <dgm:prSet presAssocID="{BD05AFBD-277B-AD48-8919-A351EE84BF44}" presName="aSpace" presStyleCnt="0"/>
      <dgm:spPr/>
    </dgm:pt>
    <dgm:pt modelId="{27B93BF8-083B-4A4C-B716-EB033E916BB9}" type="pres">
      <dgm:prSet presAssocID="{9425AC48-3163-E04D-AA90-1EC59A734E08}" presName="aNode" presStyleLbl="fgAcc1" presStyleIdx="2" presStyleCnt="3" custLinFactY="-197477" custLinFactNeighborX="-46514" custLinFactNeighborY="-200000">
        <dgm:presLayoutVars>
          <dgm:bulletEnabled val="1"/>
        </dgm:presLayoutVars>
      </dgm:prSet>
      <dgm:spPr/>
      <dgm:t>
        <a:bodyPr/>
        <a:lstStyle/>
        <a:p>
          <a:endParaRPr lang="en-US"/>
        </a:p>
      </dgm:t>
    </dgm:pt>
    <dgm:pt modelId="{E46491A7-DA0E-BA4B-99BF-43A705101C5A}" type="pres">
      <dgm:prSet presAssocID="{9425AC48-3163-E04D-AA90-1EC59A734E08}" presName="aSpace" presStyleCnt="0"/>
      <dgm:spPr/>
    </dgm:pt>
  </dgm:ptLst>
  <dgm:cxnLst>
    <dgm:cxn modelId="{05A7462D-2FBF-5C46-A65B-054D773E8864}" type="presOf" srcId="{D6C8C9CF-B679-8644-9FB3-0D1FAA70B24A}" destId="{67E49920-C144-F04D-8103-3BDAE951159D}" srcOrd="0" destOrd="0" presId="urn:microsoft.com/office/officeart/2005/8/layout/pyramid2"/>
    <dgm:cxn modelId="{6FCD8270-A7D7-B545-9517-5801C9C3FDCD}" type="presOf" srcId="{BD05AFBD-277B-AD48-8919-A351EE84BF44}" destId="{55495424-309A-C641-9EE7-3186D954936C}" srcOrd="0" destOrd="0" presId="urn:microsoft.com/office/officeart/2005/8/layout/pyramid2"/>
    <dgm:cxn modelId="{64E95A8E-1F8E-754D-A260-FA5152E1DE39}" srcId="{D6C8C9CF-B679-8644-9FB3-0D1FAA70B24A}" destId="{9CC1D4D6-FA0A-2246-9F7C-12687112C3F6}" srcOrd="0" destOrd="0" parTransId="{C6A2A740-76DF-3841-95CD-B01CBC33EEC0}" sibTransId="{8000220D-BA08-FE46-BFC1-1B4819864BD2}"/>
    <dgm:cxn modelId="{57B2C042-B3D4-6040-A1A5-F9BCFD482C31}" type="presOf" srcId="{9CC1D4D6-FA0A-2246-9F7C-12687112C3F6}" destId="{125C339E-4F11-1B46-BE35-E3E1A805B6F5}" srcOrd="0" destOrd="0" presId="urn:microsoft.com/office/officeart/2005/8/layout/pyramid2"/>
    <dgm:cxn modelId="{1EE04334-B3EB-F04D-942B-EA1199456816}" type="presOf" srcId="{9425AC48-3163-E04D-AA90-1EC59A734E08}" destId="{27B93BF8-083B-4A4C-B716-EB033E916BB9}" srcOrd="0" destOrd="0" presId="urn:microsoft.com/office/officeart/2005/8/layout/pyramid2"/>
    <dgm:cxn modelId="{B6014E6B-1744-7B49-9CC3-F4EA17AFA317}" srcId="{D6C8C9CF-B679-8644-9FB3-0D1FAA70B24A}" destId="{BD05AFBD-277B-AD48-8919-A351EE84BF44}" srcOrd="1" destOrd="0" parTransId="{E4982A27-160A-EF41-951C-7E86826E15E1}" sibTransId="{E720A009-736D-EF4C-A0CA-635EB75F0A02}"/>
    <dgm:cxn modelId="{AA78436C-BEC2-5D4E-BB35-88EBD1FC8CEC}" srcId="{D6C8C9CF-B679-8644-9FB3-0D1FAA70B24A}" destId="{9425AC48-3163-E04D-AA90-1EC59A734E08}" srcOrd="2" destOrd="0" parTransId="{33C87EDF-B700-3A41-B3E3-BF6A2EABF370}" sibTransId="{EE71451B-BAD8-0748-9A7D-20BB5E374FDE}"/>
    <dgm:cxn modelId="{90BA1E5A-B705-1142-990A-336FBE234215}" type="presParOf" srcId="{67E49920-C144-F04D-8103-3BDAE951159D}" destId="{71AFBD50-8486-754D-A169-DE944DDE6132}" srcOrd="0" destOrd="0" presId="urn:microsoft.com/office/officeart/2005/8/layout/pyramid2"/>
    <dgm:cxn modelId="{C6808BC2-7543-934B-8826-B0D744084770}" type="presParOf" srcId="{67E49920-C144-F04D-8103-3BDAE951159D}" destId="{C135134D-D8DB-8E4B-AC86-4B535C84FA2A}" srcOrd="1" destOrd="0" presId="urn:microsoft.com/office/officeart/2005/8/layout/pyramid2"/>
    <dgm:cxn modelId="{DE5D8D7E-B0D0-8343-8D56-A66827C3B2B4}" type="presParOf" srcId="{C135134D-D8DB-8E4B-AC86-4B535C84FA2A}" destId="{125C339E-4F11-1B46-BE35-E3E1A805B6F5}" srcOrd="0" destOrd="0" presId="urn:microsoft.com/office/officeart/2005/8/layout/pyramid2"/>
    <dgm:cxn modelId="{45AE60CE-AC7C-6842-A68E-2E9A4436354F}" type="presParOf" srcId="{C135134D-D8DB-8E4B-AC86-4B535C84FA2A}" destId="{652F225B-26C0-484E-BBC6-F08100347409}" srcOrd="1" destOrd="0" presId="urn:microsoft.com/office/officeart/2005/8/layout/pyramid2"/>
    <dgm:cxn modelId="{683FF103-B75B-9840-AE51-0AE10F47B04E}" type="presParOf" srcId="{C135134D-D8DB-8E4B-AC86-4B535C84FA2A}" destId="{55495424-309A-C641-9EE7-3186D954936C}" srcOrd="2" destOrd="0" presId="urn:microsoft.com/office/officeart/2005/8/layout/pyramid2"/>
    <dgm:cxn modelId="{F7F08C80-DBDD-5648-B953-989C172EB579}" type="presParOf" srcId="{C135134D-D8DB-8E4B-AC86-4B535C84FA2A}" destId="{DE11AE31-EDD1-EA4C-B0B2-A5E348461C20}" srcOrd="3" destOrd="0" presId="urn:microsoft.com/office/officeart/2005/8/layout/pyramid2"/>
    <dgm:cxn modelId="{83CAF178-E65A-9E4F-9DEF-F34BC642FEAD}" type="presParOf" srcId="{C135134D-D8DB-8E4B-AC86-4B535C84FA2A}" destId="{27B93BF8-083B-4A4C-B716-EB033E916BB9}" srcOrd="4" destOrd="0" presId="urn:microsoft.com/office/officeart/2005/8/layout/pyramid2"/>
    <dgm:cxn modelId="{3B8A41AD-2734-3B46-94D8-627B0356B42B}" type="presParOf" srcId="{C135134D-D8DB-8E4B-AC86-4B535C84FA2A}" destId="{E46491A7-DA0E-BA4B-99BF-43A705101C5A}" srcOrd="5"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E6445-2F45-3346-98A6-B2A09C685E4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F974E23-BA26-C544-BF00-11283EB8BDB6}">
      <dgm:prSet phldrT="[Text]"/>
      <dgm:spPr/>
      <dgm:t>
        <a:bodyPr/>
        <a:lstStyle/>
        <a:p>
          <a:r>
            <a:rPr lang="en-US" dirty="0" smtClean="0">
              <a:cs typeface="MS PGothic" pitchFamily="-107" charset="-128"/>
            </a:rPr>
            <a:t>In PGP each symmetric key is used only once</a:t>
          </a:r>
          <a:endParaRPr lang="en-US" dirty="0"/>
        </a:p>
      </dgm:t>
    </dgm:pt>
    <dgm:pt modelId="{D6BB5505-05E3-3C4C-9C72-9E577E4D161D}" cxnId="{A0F989C6-57D2-F04A-9DC4-2BAFAB31FC72}" type="parTrans">
      <dgm:prSet/>
      <dgm:spPr/>
      <dgm:t>
        <a:bodyPr/>
        <a:lstStyle/>
        <a:p>
          <a:endParaRPr lang="en-US"/>
        </a:p>
      </dgm:t>
    </dgm:pt>
    <dgm:pt modelId="{83913F64-7491-5C40-A4F0-627BE57F903D}" cxnId="{A0F989C6-57D2-F04A-9DC4-2BAFAB31FC72}" type="sibTrans">
      <dgm:prSet/>
      <dgm:spPr/>
      <dgm:t>
        <a:bodyPr/>
        <a:lstStyle/>
        <a:p>
          <a:endParaRPr lang="en-US"/>
        </a:p>
      </dgm:t>
    </dgm:pt>
    <dgm:pt modelId="{A35E98B1-AA01-524D-88C2-6740EFE8331E}">
      <dgm:prSet/>
      <dgm:spPr>
        <a:solidFill>
          <a:schemeClr val="bg1"/>
        </a:solidFill>
        <a:ln>
          <a:solidFill>
            <a:schemeClr val="accent1"/>
          </a:solidFill>
        </a:ln>
      </dgm:spPr>
      <dgm:t>
        <a:bodyPr/>
        <a:lstStyle/>
        <a:p>
          <a:r>
            <a:rPr lang="en-US" dirty="0" smtClean="0"/>
            <a:t>Although referred to as a session key, it is in reality a one-time key</a:t>
          </a:r>
        </a:p>
      </dgm:t>
    </dgm:pt>
    <dgm:pt modelId="{67FAE436-F56F-F84E-B068-EA2C2834A968}" cxnId="{F4D7D2B1-E905-EA4E-94F0-3FADE9C83C22}" type="parTrans">
      <dgm:prSet/>
      <dgm:spPr/>
      <dgm:t>
        <a:bodyPr/>
        <a:lstStyle/>
        <a:p>
          <a:endParaRPr lang="en-US"/>
        </a:p>
      </dgm:t>
    </dgm:pt>
    <dgm:pt modelId="{410642FD-E69C-A442-965D-4344B259A582}" cxnId="{F4D7D2B1-E905-EA4E-94F0-3FADE9C83C22}" type="sibTrans">
      <dgm:prSet/>
      <dgm:spPr/>
      <dgm:t>
        <a:bodyPr/>
        <a:lstStyle/>
        <a:p>
          <a:endParaRPr lang="en-US"/>
        </a:p>
      </dgm:t>
    </dgm:pt>
    <dgm:pt modelId="{1A59759A-276D-1C40-99CB-4F33887522C0}">
      <dgm:prSet/>
      <dgm:spPr>
        <a:solidFill>
          <a:schemeClr val="bg1"/>
        </a:solidFill>
        <a:ln>
          <a:solidFill>
            <a:schemeClr val="accent1"/>
          </a:solidFill>
        </a:ln>
      </dgm:spPr>
      <dgm:t>
        <a:bodyPr/>
        <a:lstStyle/>
        <a:p>
          <a:r>
            <a:rPr lang="en-US" dirty="0" smtClean="0"/>
            <a:t>Session key is bound to the message and transmitted with it</a:t>
          </a:r>
        </a:p>
      </dgm:t>
    </dgm:pt>
    <dgm:pt modelId="{18015D6A-8AC0-EB4A-8317-3E526EA508B1}" cxnId="{4C537D4C-4232-4447-818C-848A8B465298}" type="parTrans">
      <dgm:prSet/>
      <dgm:spPr/>
      <dgm:t>
        <a:bodyPr/>
        <a:lstStyle/>
        <a:p>
          <a:endParaRPr lang="en-US"/>
        </a:p>
      </dgm:t>
    </dgm:pt>
    <dgm:pt modelId="{D9A5F68E-EE70-FB41-9D5B-05ED330C3D40}" cxnId="{4C537D4C-4232-4447-818C-848A8B465298}" type="sibTrans">
      <dgm:prSet/>
      <dgm:spPr/>
      <dgm:t>
        <a:bodyPr/>
        <a:lstStyle/>
        <a:p>
          <a:endParaRPr lang="en-US"/>
        </a:p>
      </dgm:t>
    </dgm:pt>
    <dgm:pt modelId="{7535848A-2751-464A-A3F9-D46E3EB6C455}">
      <dgm:prSet/>
      <dgm:spPr>
        <a:solidFill>
          <a:schemeClr val="bg1"/>
        </a:solidFill>
        <a:ln>
          <a:solidFill>
            <a:schemeClr val="accent1"/>
          </a:solidFill>
        </a:ln>
      </dgm:spPr>
      <dgm:t>
        <a:bodyPr/>
        <a:lstStyle/>
        <a:p>
          <a:r>
            <a:rPr lang="en-US" dirty="0" smtClean="0"/>
            <a:t>To protect the key, it is encrypted with the receiver’s public key</a:t>
          </a:r>
        </a:p>
      </dgm:t>
    </dgm:pt>
    <dgm:pt modelId="{F8C5E94E-51B5-914B-A1BC-9696B307E1F7}" cxnId="{8FCBCC6F-805C-0A4D-974A-C1ECA0138B8A}" type="parTrans">
      <dgm:prSet/>
      <dgm:spPr/>
      <dgm:t>
        <a:bodyPr/>
        <a:lstStyle/>
        <a:p>
          <a:endParaRPr lang="en-US"/>
        </a:p>
      </dgm:t>
    </dgm:pt>
    <dgm:pt modelId="{87776E0C-7EFF-FE46-AC3D-F4F001A86BF4}" cxnId="{8FCBCC6F-805C-0A4D-974A-C1ECA0138B8A}" type="sibTrans">
      <dgm:prSet/>
      <dgm:spPr/>
      <dgm:t>
        <a:bodyPr/>
        <a:lstStyle/>
        <a:p>
          <a:endParaRPr lang="en-US"/>
        </a:p>
      </dgm:t>
    </dgm:pt>
    <dgm:pt modelId="{4C9FE992-6FE4-3E40-B86D-2BD48C2B1258}" type="pres">
      <dgm:prSet presAssocID="{8BAE6445-2F45-3346-98A6-B2A09C685E4F}" presName="Name0" presStyleCnt="0">
        <dgm:presLayoutVars>
          <dgm:dir/>
          <dgm:animLvl val="lvl"/>
          <dgm:resizeHandles val="exact"/>
        </dgm:presLayoutVars>
      </dgm:prSet>
      <dgm:spPr/>
      <dgm:t>
        <a:bodyPr/>
        <a:lstStyle/>
        <a:p>
          <a:endParaRPr lang="en-US"/>
        </a:p>
      </dgm:t>
    </dgm:pt>
    <dgm:pt modelId="{787AC96C-8FD4-274A-81CB-E78365E59716}" type="pres">
      <dgm:prSet presAssocID="{6F974E23-BA26-C544-BF00-11283EB8BDB6}" presName="composite" presStyleCnt="0"/>
      <dgm:spPr/>
    </dgm:pt>
    <dgm:pt modelId="{5C8256E5-E179-9241-BC04-07BA137D65BE}" type="pres">
      <dgm:prSet presAssocID="{6F974E23-BA26-C544-BF00-11283EB8BDB6}" presName="parTx" presStyleLbl="alignNode1" presStyleIdx="0" presStyleCnt="1">
        <dgm:presLayoutVars>
          <dgm:chMax val="0"/>
          <dgm:chPref val="0"/>
          <dgm:bulletEnabled val="1"/>
        </dgm:presLayoutVars>
      </dgm:prSet>
      <dgm:spPr/>
      <dgm:t>
        <a:bodyPr/>
        <a:lstStyle/>
        <a:p>
          <a:endParaRPr lang="en-US"/>
        </a:p>
      </dgm:t>
    </dgm:pt>
    <dgm:pt modelId="{CC5D343A-809E-C44E-B9C9-265EA6228B72}" type="pres">
      <dgm:prSet presAssocID="{6F974E23-BA26-C544-BF00-11283EB8BDB6}" presName="desTx" presStyleLbl="alignAccFollowNode1" presStyleIdx="0" presStyleCnt="1">
        <dgm:presLayoutVars>
          <dgm:bulletEnabled val="1"/>
        </dgm:presLayoutVars>
      </dgm:prSet>
      <dgm:spPr/>
      <dgm:t>
        <a:bodyPr/>
        <a:lstStyle/>
        <a:p>
          <a:endParaRPr lang="en-US"/>
        </a:p>
      </dgm:t>
    </dgm:pt>
  </dgm:ptLst>
  <dgm:cxnLst>
    <dgm:cxn modelId="{CF49F917-6ED1-8D4E-9507-7D4900BEF7E1}" type="presOf" srcId="{A35E98B1-AA01-524D-88C2-6740EFE8331E}" destId="{CC5D343A-809E-C44E-B9C9-265EA6228B72}" srcOrd="0" destOrd="0" presId="urn:microsoft.com/office/officeart/2005/8/layout/hList1"/>
    <dgm:cxn modelId="{F040B278-AF4C-5149-9D4C-E2587C9057A4}" type="presOf" srcId="{6F974E23-BA26-C544-BF00-11283EB8BDB6}" destId="{5C8256E5-E179-9241-BC04-07BA137D65BE}" srcOrd="0" destOrd="0" presId="urn:microsoft.com/office/officeart/2005/8/layout/hList1"/>
    <dgm:cxn modelId="{19E2ACB9-74C1-6C4F-A220-B2104FBC051F}" type="presOf" srcId="{7535848A-2751-464A-A3F9-D46E3EB6C455}" destId="{CC5D343A-809E-C44E-B9C9-265EA6228B72}" srcOrd="0" destOrd="2" presId="urn:microsoft.com/office/officeart/2005/8/layout/hList1"/>
    <dgm:cxn modelId="{4C537D4C-4232-4447-818C-848A8B465298}" srcId="{6F974E23-BA26-C544-BF00-11283EB8BDB6}" destId="{1A59759A-276D-1C40-99CB-4F33887522C0}" srcOrd="1" destOrd="0" parTransId="{18015D6A-8AC0-EB4A-8317-3E526EA508B1}" sibTransId="{D9A5F68E-EE70-FB41-9D5B-05ED330C3D40}"/>
    <dgm:cxn modelId="{F4D7D2B1-E905-EA4E-94F0-3FADE9C83C22}" srcId="{6F974E23-BA26-C544-BF00-11283EB8BDB6}" destId="{A35E98B1-AA01-524D-88C2-6740EFE8331E}" srcOrd="0" destOrd="0" parTransId="{67FAE436-F56F-F84E-B068-EA2C2834A968}" sibTransId="{410642FD-E69C-A442-965D-4344B259A582}"/>
    <dgm:cxn modelId="{A0F989C6-57D2-F04A-9DC4-2BAFAB31FC72}" srcId="{8BAE6445-2F45-3346-98A6-B2A09C685E4F}" destId="{6F974E23-BA26-C544-BF00-11283EB8BDB6}" srcOrd="0" destOrd="0" parTransId="{D6BB5505-05E3-3C4C-9C72-9E577E4D161D}" sibTransId="{83913F64-7491-5C40-A4F0-627BE57F903D}"/>
    <dgm:cxn modelId="{8FCBCC6F-805C-0A4D-974A-C1ECA0138B8A}" srcId="{6F974E23-BA26-C544-BF00-11283EB8BDB6}" destId="{7535848A-2751-464A-A3F9-D46E3EB6C455}" srcOrd="2" destOrd="0" parTransId="{F8C5E94E-51B5-914B-A1BC-9696B307E1F7}" sibTransId="{87776E0C-7EFF-FE46-AC3D-F4F001A86BF4}"/>
    <dgm:cxn modelId="{C4A8393C-10A4-CC43-A6CD-03F14407DC5C}" type="presOf" srcId="{1A59759A-276D-1C40-99CB-4F33887522C0}" destId="{CC5D343A-809E-C44E-B9C9-265EA6228B72}" srcOrd="0" destOrd="1" presId="urn:microsoft.com/office/officeart/2005/8/layout/hList1"/>
    <dgm:cxn modelId="{7446A3D1-2DA2-B148-9B6A-505B3DB2927B}" type="presOf" srcId="{8BAE6445-2F45-3346-98A6-B2A09C685E4F}" destId="{4C9FE992-6FE4-3E40-B86D-2BD48C2B1258}" srcOrd="0" destOrd="0" presId="urn:microsoft.com/office/officeart/2005/8/layout/hList1"/>
    <dgm:cxn modelId="{B125ADE1-6DD3-5446-B339-81B3F63B2368}" type="presParOf" srcId="{4C9FE992-6FE4-3E40-B86D-2BD48C2B1258}" destId="{787AC96C-8FD4-274A-81CB-E78365E59716}" srcOrd="0" destOrd="0" presId="urn:microsoft.com/office/officeart/2005/8/layout/hList1"/>
    <dgm:cxn modelId="{C4704795-D29C-8E44-ACC5-C38C13AED39D}" type="presParOf" srcId="{787AC96C-8FD4-274A-81CB-E78365E59716}" destId="{5C8256E5-E179-9241-BC04-07BA137D65BE}" srcOrd="0" destOrd="0" presId="urn:microsoft.com/office/officeart/2005/8/layout/hList1"/>
    <dgm:cxn modelId="{DF468F58-F8F9-0148-B8D9-10A53A316633}" type="presParOf" srcId="{787AC96C-8FD4-274A-81CB-E78365E59716}" destId="{CC5D343A-809E-C44E-B9C9-265EA6228B72}"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B38808-79A5-DF42-A28F-CEF0945C3404}" type="doc">
      <dgm:prSet loTypeId="urn:microsoft.com/office/officeart/2005/8/layout/hProcess9" loCatId="process" qsTypeId="urn:microsoft.com/office/officeart/2005/8/quickstyle/simple4" qsCatId="simple" csTypeId="urn:microsoft.com/office/officeart/2005/8/colors/accent1_2" csCatId="accent1" phldr="1"/>
      <dgm:spPr/>
    </dgm:pt>
    <dgm:pt modelId="{8BF02CC6-771E-584A-AF2D-23238D12794F}">
      <dgm:prSet phldrT="[Text]"/>
      <dgm:spPr>
        <a:ln>
          <a:solidFill>
            <a:schemeClr val="tx1"/>
          </a:solidFill>
        </a:ln>
      </dgm:spPr>
      <dgm:t>
        <a:bodyPr/>
        <a:lstStyle/>
        <a:p>
          <a:r>
            <a:rPr lang="en-US" dirty="0" smtClean="0"/>
            <a:t>The sender first signs the message with its own private key</a:t>
          </a:r>
          <a:endParaRPr lang="en-US" dirty="0"/>
        </a:p>
      </dgm:t>
    </dgm:pt>
    <dgm:pt modelId="{320F35BD-10E8-B240-86F0-791DEE154A39}" cxnId="{E30F18BF-D03D-C34A-8077-0E0622549308}" type="parTrans">
      <dgm:prSet/>
      <dgm:spPr/>
      <dgm:t>
        <a:bodyPr/>
        <a:lstStyle/>
        <a:p>
          <a:endParaRPr lang="en-US"/>
        </a:p>
      </dgm:t>
    </dgm:pt>
    <dgm:pt modelId="{AA85E958-74F5-CE40-AEBA-7572B7AC66CA}" cxnId="{E30F18BF-D03D-C34A-8077-0E0622549308}" type="sibTrans">
      <dgm:prSet/>
      <dgm:spPr/>
      <dgm:t>
        <a:bodyPr/>
        <a:lstStyle/>
        <a:p>
          <a:endParaRPr lang="en-US"/>
        </a:p>
      </dgm:t>
    </dgm:pt>
    <dgm:pt modelId="{E813157A-4F8B-074F-BE03-192E7B2BB552}">
      <dgm:prSet/>
      <dgm:spPr>
        <a:ln>
          <a:solidFill>
            <a:schemeClr val="tx1"/>
          </a:solidFill>
        </a:ln>
      </dgm:spPr>
      <dgm:t>
        <a:bodyPr/>
        <a:lstStyle/>
        <a:p>
          <a:r>
            <a:rPr lang="en-US" dirty="0" smtClean="0"/>
            <a:t>Then encrypts the message with a session key</a:t>
          </a:r>
        </a:p>
      </dgm:t>
    </dgm:pt>
    <dgm:pt modelId="{91478DCD-F55C-4341-86B2-FA9656C3E92A}" cxnId="{6816A70C-86C1-914F-96BF-974693A02720}" type="parTrans">
      <dgm:prSet/>
      <dgm:spPr/>
      <dgm:t>
        <a:bodyPr/>
        <a:lstStyle/>
        <a:p>
          <a:endParaRPr lang="en-US"/>
        </a:p>
      </dgm:t>
    </dgm:pt>
    <dgm:pt modelId="{591CAFD4-B3C7-5D44-B98F-E7E400A354B1}" cxnId="{6816A70C-86C1-914F-96BF-974693A02720}" type="sibTrans">
      <dgm:prSet/>
      <dgm:spPr/>
      <dgm:t>
        <a:bodyPr/>
        <a:lstStyle/>
        <a:p>
          <a:endParaRPr lang="en-US"/>
        </a:p>
      </dgm:t>
    </dgm:pt>
    <dgm:pt modelId="{C0FD1171-D04D-334B-8892-477D9D0117A8}">
      <dgm:prSet/>
      <dgm:spPr>
        <a:ln>
          <a:solidFill>
            <a:schemeClr val="tx1"/>
          </a:solidFill>
        </a:ln>
      </dgm:spPr>
      <dgm:t>
        <a:bodyPr/>
        <a:lstStyle/>
        <a:p>
          <a:r>
            <a:rPr lang="en-US" dirty="0" smtClean="0"/>
            <a:t>And finally encrypts the session key with the recipient’s public key</a:t>
          </a:r>
          <a:endParaRPr lang="en-US" dirty="0"/>
        </a:p>
      </dgm:t>
    </dgm:pt>
    <dgm:pt modelId="{0120FF97-E971-8A4D-897F-15CD15955BE6}" cxnId="{BED0DE5C-E37D-344D-86C7-F771F457322A}" type="parTrans">
      <dgm:prSet/>
      <dgm:spPr/>
      <dgm:t>
        <a:bodyPr/>
        <a:lstStyle/>
        <a:p>
          <a:endParaRPr lang="en-US"/>
        </a:p>
      </dgm:t>
    </dgm:pt>
    <dgm:pt modelId="{465BB8F3-55C1-9549-9587-4CCD0EDE3E93}" cxnId="{BED0DE5C-E37D-344D-86C7-F771F457322A}" type="sibTrans">
      <dgm:prSet/>
      <dgm:spPr/>
      <dgm:t>
        <a:bodyPr/>
        <a:lstStyle/>
        <a:p>
          <a:endParaRPr lang="en-US"/>
        </a:p>
      </dgm:t>
    </dgm:pt>
    <dgm:pt modelId="{8726C2C8-B964-6D4E-9E87-5701203A6AB5}" type="pres">
      <dgm:prSet presAssocID="{6EB38808-79A5-DF42-A28F-CEF0945C3404}" presName="CompostProcess" presStyleCnt="0">
        <dgm:presLayoutVars>
          <dgm:dir/>
          <dgm:resizeHandles val="exact"/>
        </dgm:presLayoutVars>
      </dgm:prSet>
      <dgm:spPr/>
    </dgm:pt>
    <dgm:pt modelId="{51B262C0-0D67-1743-AEEE-A96F8D4FECAD}" type="pres">
      <dgm:prSet presAssocID="{6EB38808-79A5-DF42-A28F-CEF0945C3404}" presName="arrow" presStyleLbl="bgShp" presStyleIdx="0" presStyleCnt="1"/>
      <dgm:spPr>
        <a:solidFill>
          <a:schemeClr val="bg1"/>
        </a:solidFill>
        <a:ln>
          <a:solidFill>
            <a:schemeClr val="accent1"/>
          </a:solidFill>
        </a:ln>
      </dgm:spPr>
    </dgm:pt>
    <dgm:pt modelId="{600D894A-0321-C640-8901-5D620EC22168}" type="pres">
      <dgm:prSet presAssocID="{6EB38808-79A5-DF42-A28F-CEF0945C3404}" presName="linearProcess" presStyleCnt="0"/>
      <dgm:spPr/>
    </dgm:pt>
    <dgm:pt modelId="{B931287F-6B31-744A-B957-E77CC5422750}" type="pres">
      <dgm:prSet presAssocID="{8BF02CC6-771E-584A-AF2D-23238D12794F}" presName="textNode" presStyleLbl="node1" presStyleIdx="0" presStyleCnt="3">
        <dgm:presLayoutVars>
          <dgm:bulletEnabled val="1"/>
        </dgm:presLayoutVars>
      </dgm:prSet>
      <dgm:spPr/>
      <dgm:t>
        <a:bodyPr/>
        <a:lstStyle/>
        <a:p>
          <a:endParaRPr lang="en-US"/>
        </a:p>
      </dgm:t>
    </dgm:pt>
    <dgm:pt modelId="{79796E12-55F8-1E40-8B39-1A4788E1A9C1}" type="pres">
      <dgm:prSet presAssocID="{AA85E958-74F5-CE40-AEBA-7572B7AC66CA}" presName="sibTrans" presStyleCnt="0"/>
      <dgm:spPr/>
    </dgm:pt>
    <dgm:pt modelId="{1C7E9D8B-E681-224D-B68E-C1D6E0D5DE37}" type="pres">
      <dgm:prSet presAssocID="{E813157A-4F8B-074F-BE03-192E7B2BB552}" presName="textNode" presStyleLbl="node1" presStyleIdx="1" presStyleCnt="3">
        <dgm:presLayoutVars>
          <dgm:bulletEnabled val="1"/>
        </dgm:presLayoutVars>
      </dgm:prSet>
      <dgm:spPr/>
      <dgm:t>
        <a:bodyPr/>
        <a:lstStyle/>
        <a:p>
          <a:endParaRPr lang="en-US"/>
        </a:p>
      </dgm:t>
    </dgm:pt>
    <dgm:pt modelId="{FE0197D1-CAF1-2B43-BE94-4EB1E745CCF5}" type="pres">
      <dgm:prSet presAssocID="{591CAFD4-B3C7-5D44-B98F-E7E400A354B1}" presName="sibTrans" presStyleCnt="0"/>
      <dgm:spPr/>
    </dgm:pt>
    <dgm:pt modelId="{D532BAE8-DA51-7D4C-884B-FC2FA30B1506}" type="pres">
      <dgm:prSet presAssocID="{C0FD1171-D04D-334B-8892-477D9D0117A8}" presName="textNode" presStyleLbl="node1" presStyleIdx="2" presStyleCnt="3">
        <dgm:presLayoutVars>
          <dgm:bulletEnabled val="1"/>
        </dgm:presLayoutVars>
      </dgm:prSet>
      <dgm:spPr/>
      <dgm:t>
        <a:bodyPr/>
        <a:lstStyle/>
        <a:p>
          <a:endParaRPr lang="en-US"/>
        </a:p>
      </dgm:t>
    </dgm:pt>
  </dgm:ptLst>
  <dgm:cxnLst>
    <dgm:cxn modelId="{6816A70C-86C1-914F-96BF-974693A02720}" srcId="{6EB38808-79A5-DF42-A28F-CEF0945C3404}" destId="{E813157A-4F8B-074F-BE03-192E7B2BB552}" srcOrd="1" destOrd="0" parTransId="{91478DCD-F55C-4341-86B2-FA9656C3E92A}" sibTransId="{591CAFD4-B3C7-5D44-B98F-E7E400A354B1}"/>
    <dgm:cxn modelId="{CEEE8B48-7A86-264C-A939-9A1ECE53C3AD}" type="presOf" srcId="{C0FD1171-D04D-334B-8892-477D9D0117A8}" destId="{D532BAE8-DA51-7D4C-884B-FC2FA30B1506}" srcOrd="0" destOrd="0" presId="urn:microsoft.com/office/officeart/2005/8/layout/hProcess9"/>
    <dgm:cxn modelId="{C6A507C1-56E3-0542-9AAA-EDA46CBAAA4C}" type="presOf" srcId="{8BF02CC6-771E-584A-AF2D-23238D12794F}" destId="{B931287F-6B31-744A-B957-E77CC5422750}" srcOrd="0" destOrd="0" presId="urn:microsoft.com/office/officeart/2005/8/layout/hProcess9"/>
    <dgm:cxn modelId="{BED0DE5C-E37D-344D-86C7-F771F457322A}" srcId="{6EB38808-79A5-DF42-A28F-CEF0945C3404}" destId="{C0FD1171-D04D-334B-8892-477D9D0117A8}" srcOrd="2" destOrd="0" parTransId="{0120FF97-E971-8A4D-897F-15CD15955BE6}" sibTransId="{465BB8F3-55C1-9549-9587-4CCD0EDE3E93}"/>
    <dgm:cxn modelId="{8C1CD1E7-B1D1-A342-A2EE-B486252CD658}" type="presOf" srcId="{E813157A-4F8B-074F-BE03-192E7B2BB552}" destId="{1C7E9D8B-E681-224D-B68E-C1D6E0D5DE37}" srcOrd="0" destOrd="0" presId="urn:microsoft.com/office/officeart/2005/8/layout/hProcess9"/>
    <dgm:cxn modelId="{E30F18BF-D03D-C34A-8077-0E0622549308}" srcId="{6EB38808-79A5-DF42-A28F-CEF0945C3404}" destId="{8BF02CC6-771E-584A-AF2D-23238D12794F}" srcOrd="0" destOrd="0" parTransId="{320F35BD-10E8-B240-86F0-791DEE154A39}" sibTransId="{AA85E958-74F5-CE40-AEBA-7572B7AC66CA}"/>
    <dgm:cxn modelId="{010D6C96-272C-F144-8AB7-07AD6081502C}" type="presOf" srcId="{6EB38808-79A5-DF42-A28F-CEF0945C3404}" destId="{8726C2C8-B964-6D4E-9E87-5701203A6AB5}" srcOrd="0" destOrd="0" presId="urn:microsoft.com/office/officeart/2005/8/layout/hProcess9"/>
    <dgm:cxn modelId="{015BA8C8-63CE-C24B-ABD1-D8D64E02BE22}" type="presParOf" srcId="{8726C2C8-B964-6D4E-9E87-5701203A6AB5}" destId="{51B262C0-0D67-1743-AEEE-A96F8D4FECAD}" srcOrd="0" destOrd="0" presId="urn:microsoft.com/office/officeart/2005/8/layout/hProcess9"/>
    <dgm:cxn modelId="{57786785-F2AF-FD4D-8916-E5B87ACD11DA}" type="presParOf" srcId="{8726C2C8-B964-6D4E-9E87-5701203A6AB5}" destId="{600D894A-0321-C640-8901-5D620EC22168}" srcOrd="1" destOrd="0" presId="urn:microsoft.com/office/officeart/2005/8/layout/hProcess9"/>
    <dgm:cxn modelId="{3E0DC184-7049-D341-B040-3E10E4F24655}" type="presParOf" srcId="{600D894A-0321-C640-8901-5D620EC22168}" destId="{B931287F-6B31-744A-B957-E77CC5422750}" srcOrd="0" destOrd="0" presId="urn:microsoft.com/office/officeart/2005/8/layout/hProcess9"/>
    <dgm:cxn modelId="{78ED34F6-04CC-7443-A997-14F14A172300}" type="presParOf" srcId="{600D894A-0321-C640-8901-5D620EC22168}" destId="{79796E12-55F8-1E40-8B39-1A4788E1A9C1}" srcOrd="1" destOrd="0" presId="urn:microsoft.com/office/officeart/2005/8/layout/hProcess9"/>
    <dgm:cxn modelId="{BB3275CA-7587-314A-836D-66775717C450}" type="presParOf" srcId="{600D894A-0321-C640-8901-5D620EC22168}" destId="{1C7E9D8B-E681-224D-B68E-C1D6E0D5DE37}" srcOrd="2" destOrd="0" presId="urn:microsoft.com/office/officeart/2005/8/layout/hProcess9"/>
    <dgm:cxn modelId="{50BF2944-A2C4-F94E-BF4C-2346CAA710A6}" type="presParOf" srcId="{600D894A-0321-C640-8901-5D620EC22168}" destId="{FE0197D1-CAF1-2B43-BE94-4EB1E745CCF5}" srcOrd="3" destOrd="0" presId="urn:microsoft.com/office/officeart/2005/8/layout/hProcess9"/>
    <dgm:cxn modelId="{93401F90-818C-FD44-B029-A704555187D2}" type="presParOf" srcId="{600D894A-0321-C640-8901-5D620EC22168}" destId="{D532BAE8-DA51-7D4C-884B-FC2FA30B1506}" srcOrd="4"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2D26EC-46F5-BE46-A80B-4E89EF0C21E2}" type="doc">
      <dgm:prSet loTypeId="urn:microsoft.com/office/officeart/2005/8/layout/chart3" loCatId="relationship" qsTypeId="urn:microsoft.com/office/officeart/2005/8/quickstyle/simple4" qsCatId="simple" csTypeId="urn:microsoft.com/office/officeart/2005/8/colors/accent1_2" csCatId="accent1" phldr="1"/>
      <dgm:spPr/>
    </dgm:pt>
    <dgm:pt modelId="{E5FCE8AB-47CD-1448-8D1B-537996823926}">
      <dgm:prSet phldrT="[Text]" custT="1"/>
      <dgm:spPr>
        <a:ln>
          <a:solidFill>
            <a:schemeClr val="tx1"/>
          </a:solidFill>
        </a:ln>
      </dgm:spPr>
      <dgm:t>
        <a:bodyPr/>
        <a:lstStyle/>
        <a:p>
          <a:r>
            <a:rPr lang="en-US" sz="1500" b="1" dirty="0" smtClean="0"/>
            <a:t>Five new message header fields are defined, which may be included in an RFC 5322 header; these fields provide information about the body of the message</a:t>
          </a:r>
          <a:endParaRPr lang="en-US" sz="1500" b="1" dirty="0"/>
        </a:p>
      </dgm:t>
    </dgm:pt>
    <dgm:pt modelId="{AC5C9ED8-C39C-F448-92A3-622E1ABCAD6C}" cxnId="{9E3CD309-40D8-4D47-A0D1-111ED6F306D8}" type="parTrans">
      <dgm:prSet/>
      <dgm:spPr/>
      <dgm:t>
        <a:bodyPr/>
        <a:lstStyle/>
        <a:p>
          <a:endParaRPr lang="en-US"/>
        </a:p>
      </dgm:t>
    </dgm:pt>
    <dgm:pt modelId="{EB825C7E-1B65-3E40-B9C0-88E33C03FB34}" cxnId="{9E3CD309-40D8-4D47-A0D1-111ED6F306D8}" type="sibTrans">
      <dgm:prSet/>
      <dgm:spPr/>
      <dgm:t>
        <a:bodyPr/>
        <a:lstStyle/>
        <a:p>
          <a:endParaRPr lang="en-US"/>
        </a:p>
      </dgm:t>
    </dgm:pt>
    <dgm:pt modelId="{7E0226B9-39C0-8646-979C-DBDB798DFBFF}">
      <dgm:prSet custT="1"/>
      <dgm:spPr>
        <a:ln>
          <a:solidFill>
            <a:schemeClr val="tx1"/>
          </a:solidFill>
        </a:ln>
      </dgm:spPr>
      <dgm:t>
        <a:bodyPr/>
        <a:lstStyle/>
        <a:p>
          <a:r>
            <a:rPr lang="en-US" sz="1500" b="1" dirty="0" smtClean="0"/>
            <a:t>A number of content formats are defined, thus standardizing representations that support multimedia electronic mail</a:t>
          </a:r>
        </a:p>
      </dgm:t>
    </dgm:pt>
    <dgm:pt modelId="{87A755A0-7B13-CC43-AA41-DA1E088917BE}" cxnId="{5E27F37F-59F7-E443-98DF-80180C4349EE}" type="parTrans">
      <dgm:prSet/>
      <dgm:spPr/>
      <dgm:t>
        <a:bodyPr/>
        <a:lstStyle/>
        <a:p>
          <a:endParaRPr lang="en-US"/>
        </a:p>
      </dgm:t>
    </dgm:pt>
    <dgm:pt modelId="{FCFF5AFD-AF63-5340-A7C4-DADB2C08BD9A}" cxnId="{5E27F37F-59F7-E443-98DF-80180C4349EE}" type="sibTrans">
      <dgm:prSet/>
      <dgm:spPr/>
      <dgm:t>
        <a:bodyPr/>
        <a:lstStyle/>
        <a:p>
          <a:endParaRPr lang="en-US"/>
        </a:p>
      </dgm:t>
    </dgm:pt>
    <dgm:pt modelId="{86E5C8D1-BDA8-A849-8D8A-A4ECB07F3882}">
      <dgm:prSet custT="1"/>
      <dgm:spPr>
        <a:ln>
          <a:solidFill>
            <a:schemeClr val="tx1"/>
          </a:solidFill>
        </a:ln>
      </dgm:spPr>
      <dgm:t>
        <a:bodyPr/>
        <a:lstStyle/>
        <a:p>
          <a:r>
            <a:rPr lang="en-US" sz="1500" b="1" dirty="0" smtClean="0"/>
            <a:t>Transfer encodings are defined that enable the conversion of any content format into a form that is protected from alteration by the mail system</a:t>
          </a:r>
        </a:p>
      </dgm:t>
    </dgm:pt>
    <dgm:pt modelId="{860B4314-894A-2049-9758-F48460CEF6D7}" cxnId="{7667AD3D-1E3E-684F-B509-CAF0A67D5D42}" type="parTrans">
      <dgm:prSet/>
      <dgm:spPr/>
      <dgm:t>
        <a:bodyPr/>
        <a:lstStyle/>
        <a:p>
          <a:endParaRPr lang="en-US"/>
        </a:p>
      </dgm:t>
    </dgm:pt>
    <dgm:pt modelId="{BDA936CC-3400-7A47-84F0-E331C5D834BE}" cxnId="{7667AD3D-1E3E-684F-B509-CAF0A67D5D42}" type="sibTrans">
      <dgm:prSet/>
      <dgm:spPr/>
      <dgm:t>
        <a:bodyPr/>
        <a:lstStyle/>
        <a:p>
          <a:endParaRPr lang="en-US"/>
        </a:p>
      </dgm:t>
    </dgm:pt>
    <dgm:pt modelId="{A6B2D7BE-A506-1E43-A9C1-9BD78A80449F}" type="pres">
      <dgm:prSet presAssocID="{E02D26EC-46F5-BE46-A80B-4E89EF0C21E2}" presName="compositeShape" presStyleCnt="0">
        <dgm:presLayoutVars>
          <dgm:chMax val="7"/>
          <dgm:dir/>
          <dgm:resizeHandles val="exact"/>
        </dgm:presLayoutVars>
      </dgm:prSet>
      <dgm:spPr/>
    </dgm:pt>
    <dgm:pt modelId="{26F89071-58DE-7F48-AA27-69ED257A3458}" type="pres">
      <dgm:prSet presAssocID="{E02D26EC-46F5-BE46-A80B-4E89EF0C21E2}" presName="wedge1" presStyleLbl="node1" presStyleIdx="0" presStyleCnt="3" custScaleX="145536" custScaleY="135714" custLinFactNeighborX="5012" custLinFactNeighborY="-8036"/>
      <dgm:spPr/>
      <dgm:t>
        <a:bodyPr/>
        <a:lstStyle/>
        <a:p>
          <a:endParaRPr lang="en-US"/>
        </a:p>
      </dgm:t>
    </dgm:pt>
    <dgm:pt modelId="{5685DC04-4F5A-2245-9A97-B90CA66B5984}" type="pres">
      <dgm:prSet presAssocID="{E02D26EC-46F5-BE46-A80B-4E89EF0C21E2}" presName="wedge1Tx" presStyleLbl="node1" presStyleIdx="0" presStyleCnt="3">
        <dgm:presLayoutVars>
          <dgm:chMax val="0"/>
          <dgm:chPref val="0"/>
          <dgm:bulletEnabled val="1"/>
        </dgm:presLayoutVars>
      </dgm:prSet>
      <dgm:spPr/>
      <dgm:t>
        <a:bodyPr/>
        <a:lstStyle/>
        <a:p>
          <a:endParaRPr lang="en-US"/>
        </a:p>
      </dgm:t>
    </dgm:pt>
    <dgm:pt modelId="{BEE27C44-ADAF-6140-86F7-1803D7077230}" type="pres">
      <dgm:prSet presAssocID="{E02D26EC-46F5-BE46-A80B-4E89EF0C21E2}" presName="wedge2" presStyleLbl="node1" presStyleIdx="1" presStyleCnt="3" custScaleX="145536" custScaleY="135714" custLinFactNeighborX="5702" custLinFactNeighborY="-6548"/>
      <dgm:spPr/>
      <dgm:t>
        <a:bodyPr/>
        <a:lstStyle/>
        <a:p>
          <a:endParaRPr lang="en-US"/>
        </a:p>
      </dgm:t>
    </dgm:pt>
    <dgm:pt modelId="{50A60D34-77A0-7643-9B58-20EEA98D506B}" type="pres">
      <dgm:prSet presAssocID="{E02D26EC-46F5-BE46-A80B-4E89EF0C21E2}" presName="wedge2Tx" presStyleLbl="node1" presStyleIdx="1" presStyleCnt="3">
        <dgm:presLayoutVars>
          <dgm:chMax val="0"/>
          <dgm:chPref val="0"/>
          <dgm:bulletEnabled val="1"/>
        </dgm:presLayoutVars>
      </dgm:prSet>
      <dgm:spPr/>
      <dgm:t>
        <a:bodyPr/>
        <a:lstStyle/>
        <a:p>
          <a:endParaRPr lang="en-US"/>
        </a:p>
      </dgm:t>
    </dgm:pt>
    <dgm:pt modelId="{6DF23F47-D2AF-2747-A71B-8C574F0D8735}" type="pres">
      <dgm:prSet presAssocID="{E02D26EC-46F5-BE46-A80B-4E89EF0C21E2}" presName="wedge3" presStyleLbl="node1" presStyleIdx="2" presStyleCnt="3" custScaleX="145536" custScaleY="135714" custLinFactNeighborX="-994" custLinFactNeighborY="-11012"/>
      <dgm:spPr/>
      <dgm:t>
        <a:bodyPr/>
        <a:lstStyle/>
        <a:p>
          <a:endParaRPr lang="en-US"/>
        </a:p>
      </dgm:t>
    </dgm:pt>
    <dgm:pt modelId="{72470A69-E904-FE43-B41C-69A42D86DFD7}" type="pres">
      <dgm:prSet presAssocID="{E02D26EC-46F5-BE46-A80B-4E89EF0C21E2}" presName="wedge3Tx" presStyleLbl="node1" presStyleIdx="2" presStyleCnt="3">
        <dgm:presLayoutVars>
          <dgm:chMax val="0"/>
          <dgm:chPref val="0"/>
          <dgm:bulletEnabled val="1"/>
        </dgm:presLayoutVars>
      </dgm:prSet>
      <dgm:spPr/>
      <dgm:t>
        <a:bodyPr/>
        <a:lstStyle/>
        <a:p>
          <a:endParaRPr lang="en-US"/>
        </a:p>
      </dgm:t>
    </dgm:pt>
  </dgm:ptLst>
  <dgm:cxnLst>
    <dgm:cxn modelId="{1C33251F-4FD6-654E-A712-0DD4A9C592A2}" type="presOf" srcId="{86E5C8D1-BDA8-A849-8D8A-A4ECB07F3882}" destId="{72470A69-E904-FE43-B41C-69A42D86DFD7}" srcOrd="1" destOrd="0" presId="urn:microsoft.com/office/officeart/2005/8/layout/chart3"/>
    <dgm:cxn modelId="{7667AD3D-1E3E-684F-B509-CAF0A67D5D42}" srcId="{E02D26EC-46F5-BE46-A80B-4E89EF0C21E2}" destId="{86E5C8D1-BDA8-A849-8D8A-A4ECB07F3882}" srcOrd="2" destOrd="0" parTransId="{860B4314-894A-2049-9758-F48460CEF6D7}" sibTransId="{BDA936CC-3400-7A47-84F0-E331C5D834BE}"/>
    <dgm:cxn modelId="{A79038AA-81DB-BD45-AA90-3174EDC6CEDA}" type="presOf" srcId="{7E0226B9-39C0-8646-979C-DBDB798DFBFF}" destId="{BEE27C44-ADAF-6140-86F7-1803D7077230}" srcOrd="0" destOrd="0" presId="urn:microsoft.com/office/officeart/2005/8/layout/chart3"/>
    <dgm:cxn modelId="{8D9BA8BE-4EB1-5F48-B9A2-10D6D976D0CE}" type="presOf" srcId="{E5FCE8AB-47CD-1448-8D1B-537996823926}" destId="{26F89071-58DE-7F48-AA27-69ED257A3458}" srcOrd="0" destOrd="0" presId="urn:microsoft.com/office/officeart/2005/8/layout/chart3"/>
    <dgm:cxn modelId="{31BDFF43-3E8F-3540-B934-568FCF2DC6CF}" type="presOf" srcId="{E5FCE8AB-47CD-1448-8D1B-537996823926}" destId="{5685DC04-4F5A-2245-9A97-B90CA66B5984}" srcOrd="1" destOrd="0" presId="urn:microsoft.com/office/officeart/2005/8/layout/chart3"/>
    <dgm:cxn modelId="{3325C9BD-7460-8D41-98BE-67021EABCB65}" type="presOf" srcId="{86E5C8D1-BDA8-A849-8D8A-A4ECB07F3882}" destId="{6DF23F47-D2AF-2747-A71B-8C574F0D8735}" srcOrd="0" destOrd="0" presId="urn:microsoft.com/office/officeart/2005/8/layout/chart3"/>
    <dgm:cxn modelId="{5E27F37F-59F7-E443-98DF-80180C4349EE}" srcId="{E02D26EC-46F5-BE46-A80B-4E89EF0C21E2}" destId="{7E0226B9-39C0-8646-979C-DBDB798DFBFF}" srcOrd="1" destOrd="0" parTransId="{87A755A0-7B13-CC43-AA41-DA1E088917BE}" sibTransId="{FCFF5AFD-AF63-5340-A7C4-DADB2C08BD9A}"/>
    <dgm:cxn modelId="{12F4ED08-7E0B-8149-878A-2BBCEC312095}" type="presOf" srcId="{7E0226B9-39C0-8646-979C-DBDB798DFBFF}" destId="{50A60D34-77A0-7643-9B58-20EEA98D506B}" srcOrd="1" destOrd="0" presId="urn:microsoft.com/office/officeart/2005/8/layout/chart3"/>
    <dgm:cxn modelId="{9E3CD309-40D8-4D47-A0D1-111ED6F306D8}" srcId="{E02D26EC-46F5-BE46-A80B-4E89EF0C21E2}" destId="{E5FCE8AB-47CD-1448-8D1B-537996823926}" srcOrd="0" destOrd="0" parTransId="{AC5C9ED8-C39C-F448-92A3-622E1ABCAD6C}" sibTransId="{EB825C7E-1B65-3E40-B9C0-88E33C03FB34}"/>
    <dgm:cxn modelId="{0462BFE6-E670-574E-AD1F-4F2D81D1FA83}" type="presOf" srcId="{E02D26EC-46F5-BE46-A80B-4E89EF0C21E2}" destId="{A6B2D7BE-A506-1E43-A9C1-9BD78A80449F}" srcOrd="0" destOrd="0" presId="urn:microsoft.com/office/officeart/2005/8/layout/chart3"/>
    <dgm:cxn modelId="{DC51FCBF-B276-B44E-BC38-F89A1551D354}" type="presParOf" srcId="{A6B2D7BE-A506-1E43-A9C1-9BD78A80449F}" destId="{26F89071-58DE-7F48-AA27-69ED257A3458}" srcOrd="0" destOrd="0" presId="urn:microsoft.com/office/officeart/2005/8/layout/chart3"/>
    <dgm:cxn modelId="{70E5C740-DD90-BB4A-B255-575E024F0FA9}" type="presParOf" srcId="{A6B2D7BE-A506-1E43-A9C1-9BD78A80449F}" destId="{5685DC04-4F5A-2245-9A97-B90CA66B5984}" srcOrd="1" destOrd="0" presId="urn:microsoft.com/office/officeart/2005/8/layout/chart3"/>
    <dgm:cxn modelId="{3FAF262F-FCB7-AA41-8238-F14CC2F384A5}" type="presParOf" srcId="{A6B2D7BE-A506-1E43-A9C1-9BD78A80449F}" destId="{BEE27C44-ADAF-6140-86F7-1803D7077230}" srcOrd="2" destOrd="0" presId="urn:microsoft.com/office/officeart/2005/8/layout/chart3"/>
    <dgm:cxn modelId="{95B0764D-2E1B-4741-931D-770530F16BB3}" type="presParOf" srcId="{A6B2D7BE-A506-1E43-A9C1-9BD78A80449F}" destId="{50A60D34-77A0-7643-9B58-20EEA98D506B}" srcOrd="3" destOrd="0" presId="urn:microsoft.com/office/officeart/2005/8/layout/chart3"/>
    <dgm:cxn modelId="{D2D81CCB-0A31-5940-8149-CA265BF1C699}" type="presParOf" srcId="{A6B2D7BE-A506-1E43-A9C1-9BD78A80449F}" destId="{6DF23F47-D2AF-2747-A71B-8C574F0D8735}" srcOrd="4" destOrd="0" presId="urn:microsoft.com/office/officeart/2005/8/layout/chart3"/>
    <dgm:cxn modelId="{593F047C-C91C-2B42-BA38-B04D72FE339B}" type="presParOf" srcId="{A6B2D7BE-A506-1E43-A9C1-9BD78A80449F}" destId="{72470A69-E904-FE43-B41C-69A42D86DFD7}" srcOrd="5"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F91678-A966-014A-AFE3-F3D065DF6BC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A51A051B-B444-5C4D-ACCD-2A20DD4E2424}">
      <dgm:prSet/>
      <dgm:spPr/>
      <dgm:t>
        <a:bodyPr/>
        <a:lstStyle/>
        <a:p>
          <a:pPr rtl="0"/>
          <a:r>
            <a:rPr lang="en-US" dirty="0" smtClean="0"/>
            <a:t>MIME-Version</a:t>
          </a:r>
          <a:endParaRPr lang="en-US" dirty="0"/>
        </a:p>
      </dgm:t>
    </dgm:pt>
    <dgm:pt modelId="{8776F8E4-929F-EE4F-9587-AEED3A3789FB}" cxnId="{C0827931-ADBE-7542-8773-310152EBA1A4}" type="parTrans">
      <dgm:prSet/>
      <dgm:spPr/>
      <dgm:t>
        <a:bodyPr/>
        <a:lstStyle/>
        <a:p>
          <a:endParaRPr lang="en-US"/>
        </a:p>
      </dgm:t>
    </dgm:pt>
    <dgm:pt modelId="{AFE95660-BFD2-F744-96FE-FACB8D9DE7B5}" cxnId="{C0827931-ADBE-7542-8773-310152EBA1A4}" type="sibTrans">
      <dgm:prSet/>
      <dgm:spPr/>
      <dgm:t>
        <a:bodyPr/>
        <a:lstStyle/>
        <a:p>
          <a:endParaRPr lang="en-US"/>
        </a:p>
      </dgm:t>
    </dgm:pt>
    <dgm:pt modelId="{F31C79FB-85F6-7C43-A794-B3F4DDE05DF4}">
      <dgm:prSet/>
      <dgm:spPr/>
      <dgm:t>
        <a:bodyPr/>
        <a:lstStyle/>
        <a:p>
          <a:pPr rtl="0"/>
          <a:r>
            <a:rPr lang="en-US" dirty="0" smtClean="0"/>
            <a:t>Must have the parameter value 1.0</a:t>
          </a:r>
          <a:endParaRPr lang="en-US" dirty="0"/>
        </a:p>
      </dgm:t>
    </dgm:pt>
    <dgm:pt modelId="{04C8D68A-9CCD-764A-A3BF-7BFD50312E9D}" cxnId="{13F08BDF-93E0-9E42-830B-D8B6BF0DDCC1}" type="parTrans">
      <dgm:prSet/>
      <dgm:spPr/>
      <dgm:t>
        <a:bodyPr/>
        <a:lstStyle/>
        <a:p>
          <a:endParaRPr lang="en-US"/>
        </a:p>
      </dgm:t>
    </dgm:pt>
    <dgm:pt modelId="{D72DE6BB-3CE9-7D4F-9D78-1B2E4F7DD480}" cxnId="{13F08BDF-93E0-9E42-830B-D8B6BF0DDCC1}" type="sibTrans">
      <dgm:prSet/>
      <dgm:spPr/>
      <dgm:t>
        <a:bodyPr/>
        <a:lstStyle/>
        <a:p>
          <a:endParaRPr lang="en-US"/>
        </a:p>
      </dgm:t>
    </dgm:pt>
    <dgm:pt modelId="{A64C4E49-A0FB-9E44-BB1D-A5CD8B1AE6EB}">
      <dgm:prSet/>
      <dgm:spPr/>
      <dgm:t>
        <a:bodyPr/>
        <a:lstStyle/>
        <a:p>
          <a:pPr rtl="0"/>
          <a:r>
            <a:rPr lang="en-US" dirty="0" smtClean="0"/>
            <a:t>This field indicates that the message conforms to RFCs 2045 and 2046</a:t>
          </a:r>
          <a:endParaRPr lang="en-US" dirty="0"/>
        </a:p>
      </dgm:t>
    </dgm:pt>
    <dgm:pt modelId="{57DBDDC1-3B17-8C40-AD8C-CFBA8BF28BF9}" cxnId="{90173BE2-1E04-1745-A40A-D7E2A549B1A9}" type="parTrans">
      <dgm:prSet/>
      <dgm:spPr/>
      <dgm:t>
        <a:bodyPr/>
        <a:lstStyle/>
        <a:p>
          <a:endParaRPr lang="en-US"/>
        </a:p>
      </dgm:t>
    </dgm:pt>
    <dgm:pt modelId="{6413D08D-EA4A-764A-A87F-1337495A5A65}" cxnId="{90173BE2-1E04-1745-A40A-D7E2A549B1A9}" type="sibTrans">
      <dgm:prSet/>
      <dgm:spPr/>
      <dgm:t>
        <a:bodyPr/>
        <a:lstStyle/>
        <a:p>
          <a:endParaRPr lang="en-US"/>
        </a:p>
      </dgm:t>
    </dgm:pt>
    <dgm:pt modelId="{80DC049B-7FD5-3045-83DD-F1080B16A5FD}">
      <dgm:prSet/>
      <dgm:spPr/>
      <dgm:t>
        <a:bodyPr/>
        <a:lstStyle/>
        <a:p>
          <a:pPr rtl="0"/>
          <a:r>
            <a:rPr lang="en-US" dirty="0" smtClean="0"/>
            <a:t>Content-Type</a:t>
          </a:r>
          <a:endParaRPr lang="en-US" dirty="0"/>
        </a:p>
      </dgm:t>
    </dgm:pt>
    <dgm:pt modelId="{8DB4D05B-BD93-564D-BC96-D04C53A8B166}" cxnId="{6DC5843C-F893-554C-B497-EE783C6D42AA}" type="parTrans">
      <dgm:prSet/>
      <dgm:spPr/>
      <dgm:t>
        <a:bodyPr/>
        <a:lstStyle/>
        <a:p>
          <a:endParaRPr lang="en-US"/>
        </a:p>
      </dgm:t>
    </dgm:pt>
    <dgm:pt modelId="{90A38F66-0514-6B40-9287-C28DD9752DA8}" cxnId="{6DC5843C-F893-554C-B497-EE783C6D42AA}" type="sibTrans">
      <dgm:prSet/>
      <dgm:spPr/>
      <dgm:t>
        <a:bodyPr/>
        <a:lstStyle/>
        <a:p>
          <a:endParaRPr lang="en-US"/>
        </a:p>
      </dgm:t>
    </dgm:pt>
    <dgm:pt modelId="{9EFBC27B-9187-484D-AD98-003F107DD10F}">
      <dgm:prSet/>
      <dgm:spPr/>
      <dgm:t>
        <a:bodyPr/>
        <a:lstStyle/>
        <a:p>
          <a:pPr rtl="0"/>
          <a:r>
            <a:rPr lang="en-US" dirty="0" smtClean="0"/>
            <a:t>Describes the data contained in the body with sufficient detail that the receiving user agent can pick an appropriate agent or mechanism to represent the data to the user or otherwise deal with the data in an appropriate manner</a:t>
          </a:r>
          <a:endParaRPr lang="en-US" dirty="0"/>
        </a:p>
      </dgm:t>
    </dgm:pt>
    <dgm:pt modelId="{625F119B-BFD1-F543-B281-1D322E011FB3}" cxnId="{4A2F6DC5-D150-1048-AE28-1FF498F06545}" type="parTrans">
      <dgm:prSet/>
      <dgm:spPr/>
      <dgm:t>
        <a:bodyPr/>
        <a:lstStyle/>
        <a:p>
          <a:endParaRPr lang="en-US"/>
        </a:p>
      </dgm:t>
    </dgm:pt>
    <dgm:pt modelId="{105A3B14-4266-A84D-A904-71E74119EB9C}" cxnId="{4A2F6DC5-D150-1048-AE28-1FF498F06545}" type="sibTrans">
      <dgm:prSet/>
      <dgm:spPr/>
      <dgm:t>
        <a:bodyPr/>
        <a:lstStyle/>
        <a:p>
          <a:endParaRPr lang="en-US"/>
        </a:p>
      </dgm:t>
    </dgm:pt>
    <dgm:pt modelId="{2C9CC854-3F87-254F-A2B1-29161529ADF1}">
      <dgm:prSet/>
      <dgm:spPr/>
      <dgm:t>
        <a:bodyPr/>
        <a:lstStyle/>
        <a:p>
          <a:pPr rtl="0"/>
          <a:r>
            <a:rPr lang="en-US" dirty="0" smtClean="0"/>
            <a:t>Content-Transfer-Encoding</a:t>
          </a:r>
          <a:endParaRPr lang="en-US" dirty="0"/>
        </a:p>
      </dgm:t>
    </dgm:pt>
    <dgm:pt modelId="{37A459E1-3DFD-484E-A449-6ACB53A26CC2}" cxnId="{F6EE9D8A-6F99-E049-ABEB-5EA5B04B5184}" type="parTrans">
      <dgm:prSet/>
      <dgm:spPr/>
      <dgm:t>
        <a:bodyPr/>
        <a:lstStyle/>
        <a:p>
          <a:endParaRPr lang="en-US"/>
        </a:p>
      </dgm:t>
    </dgm:pt>
    <dgm:pt modelId="{97FE1EB6-3554-394B-B19F-2EB818A7E00F}" cxnId="{F6EE9D8A-6F99-E049-ABEB-5EA5B04B5184}" type="sibTrans">
      <dgm:prSet/>
      <dgm:spPr/>
      <dgm:t>
        <a:bodyPr/>
        <a:lstStyle/>
        <a:p>
          <a:endParaRPr lang="en-US"/>
        </a:p>
      </dgm:t>
    </dgm:pt>
    <dgm:pt modelId="{C0493049-879C-7048-81E3-E88D8A386435}">
      <dgm:prSet/>
      <dgm:spPr/>
      <dgm:t>
        <a:bodyPr/>
        <a:lstStyle/>
        <a:p>
          <a:pPr rtl="0"/>
          <a:r>
            <a:rPr lang="en-US" dirty="0" smtClean="0"/>
            <a:t>Indicates the type of transformation that has been used to represent the body of the message in a way that is acceptable for mail transport</a:t>
          </a:r>
          <a:endParaRPr lang="en-US" dirty="0"/>
        </a:p>
      </dgm:t>
    </dgm:pt>
    <dgm:pt modelId="{8858A644-7071-C74C-A99E-CCE8AB40A547}" cxnId="{40DC9E8D-B94C-0948-AD4A-5CF5278F6F75}" type="parTrans">
      <dgm:prSet/>
      <dgm:spPr/>
      <dgm:t>
        <a:bodyPr/>
        <a:lstStyle/>
        <a:p>
          <a:endParaRPr lang="en-US"/>
        </a:p>
      </dgm:t>
    </dgm:pt>
    <dgm:pt modelId="{4CF35CDC-BA3B-8F45-BB5B-0536A3C176F2}" cxnId="{40DC9E8D-B94C-0948-AD4A-5CF5278F6F75}" type="sibTrans">
      <dgm:prSet/>
      <dgm:spPr/>
      <dgm:t>
        <a:bodyPr/>
        <a:lstStyle/>
        <a:p>
          <a:endParaRPr lang="en-US"/>
        </a:p>
      </dgm:t>
    </dgm:pt>
    <dgm:pt modelId="{87FBB302-2DE2-1C42-85BA-409AF46FD45E}">
      <dgm:prSet/>
      <dgm:spPr/>
      <dgm:t>
        <a:bodyPr/>
        <a:lstStyle/>
        <a:p>
          <a:pPr rtl="0"/>
          <a:r>
            <a:rPr lang="en-US" dirty="0" smtClean="0"/>
            <a:t>Content-ID</a:t>
          </a:r>
          <a:endParaRPr lang="en-US" dirty="0"/>
        </a:p>
      </dgm:t>
    </dgm:pt>
    <dgm:pt modelId="{B1DDF52A-03C2-ED42-BCB4-B84B7D2B9F2C}" cxnId="{C684D08E-BF39-C646-8A0B-05126313DA0B}" type="parTrans">
      <dgm:prSet/>
      <dgm:spPr/>
      <dgm:t>
        <a:bodyPr/>
        <a:lstStyle/>
        <a:p>
          <a:endParaRPr lang="en-US"/>
        </a:p>
      </dgm:t>
    </dgm:pt>
    <dgm:pt modelId="{81CC6E2D-C9C7-CC49-94DF-7BCBF745FD8D}" cxnId="{C684D08E-BF39-C646-8A0B-05126313DA0B}" type="sibTrans">
      <dgm:prSet/>
      <dgm:spPr/>
      <dgm:t>
        <a:bodyPr/>
        <a:lstStyle/>
        <a:p>
          <a:endParaRPr lang="en-US"/>
        </a:p>
      </dgm:t>
    </dgm:pt>
    <dgm:pt modelId="{E2C2B88E-C365-1342-A70B-E66784EEBADA}">
      <dgm:prSet/>
      <dgm:spPr/>
      <dgm:t>
        <a:bodyPr/>
        <a:lstStyle/>
        <a:p>
          <a:pPr rtl="0"/>
          <a:r>
            <a:rPr lang="en-US" dirty="0" smtClean="0"/>
            <a:t>Used to identify MIME entities uniquely in multiple contexts</a:t>
          </a:r>
          <a:endParaRPr lang="en-US" dirty="0"/>
        </a:p>
      </dgm:t>
    </dgm:pt>
    <dgm:pt modelId="{0C65C72B-4B61-A94E-BDEC-BFF0D37E59FA}" cxnId="{669D4825-009B-E74C-A02E-BA0A0CBB9F58}" type="parTrans">
      <dgm:prSet/>
      <dgm:spPr/>
      <dgm:t>
        <a:bodyPr/>
        <a:lstStyle/>
        <a:p>
          <a:endParaRPr lang="en-US"/>
        </a:p>
      </dgm:t>
    </dgm:pt>
    <dgm:pt modelId="{6141C23A-9D80-B74C-B097-1398C10B4B73}" cxnId="{669D4825-009B-E74C-A02E-BA0A0CBB9F58}" type="sibTrans">
      <dgm:prSet/>
      <dgm:spPr/>
      <dgm:t>
        <a:bodyPr/>
        <a:lstStyle/>
        <a:p>
          <a:endParaRPr lang="en-US"/>
        </a:p>
      </dgm:t>
    </dgm:pt>
    <dgm:pt modelId="{DD51DDBF-23E0-B343-B9F6-E49D54C489B5}">
      <dgm:prSet/>
      <dgm:spPr/>
      <dgm:t>
        <a:bodyPr/>
        <a:lstStyle/>
        <a:p>
          <a:pPr rtl="0"/>
          <a:r>
            <a:rPr lang="en-US" dirty="0" smtClean="0"/>
            <a:t>Content-Description</a:t>
          </a:r>
          <a:endParaRPr lang="en-US" dirty="0"/>
        </a:p>
      </dgm:t>
    </dgm:pt>
    <dgm:pt modelId="{A9DB291B-5DDE-7A4E-8BC2-0322A79053D8}" cxnId="{3DE04106-F15A-5A4E-ACE9-78D6C34928B6}" type="parTrans">
      <dgm:prSet/>
      <dgm:spPr/>
      <dgm:t>
        <a:bodyPr/>
        <a:lstStyle/>
        <a:p>
          <a:endParaRPr lang="en-US"/>
        </a:p>
      </dgm:t>
    </dgm:pt>
    <dgm:pt modelId="{D77F60C8-BFE7-E44C-9DCE-ADD797F2CB9E}" cxnId="{3DE04106-F15A-5A4E-ACE9-78D6C34928B6}" type="sibTrans">
      <dgm:prSet/>
      <dgm:spPr/>
      <dgm:t>
        <a:bodyPr/>
        <a:lstStyle/>
        <a:p>
          <a:endParaRPr lang="en-US"/>
        </a:p>
      </dgm:t>
    </dgm:pt>
    <dgm:pt modelId="{F83775D9-231C-DC44-A2D0-E6F9CB883F69}">
      <dgm:prSet/>
      <dgm:spPr/>
      <dgm:t>
        <a:bodyPr/>
        <a:lstStyle/>
        <a:p>
          <a:pPr rtl="0"/>
          <a:r>
            <a:rPr lang="en-US" dirty="0" smtClean="0"/>
            <a:t>A text description of the object with the body;  this is useful when the object is not readable</a:t>
          </a:r>
          <a:endParaRPr lang="en-US" dirty="0"/>
        </a:p>
      </dgm:t>
    </dgm:pt>
    <dgm:pt modelId="{84E1DDA8-5A62-1C4D-9143-A7763DC0FB31}" cxnId="{8B2D44C8-F569-2C40-8369-F5381957DF24}" type="parTrans">
      <dgm:prSet/>
      <dgm:spPr/>
      <dgm:t>
        <a:bodyPr/>
        <a:lstStyle/>
        <a:p>
          <a:endParaRPr lang="en-US"/>
        </a:p>
      </dgm:t>
    </dgm:pt>
    <dgm:pt modelId="{19B7166B-0324-224D-82E1-FB4C4C32A8F2}" cxnId="{8B2D44C8-F569-2C40-8369-F5381957DF24}" type="sibTrans">
      <dgm:prSet/>
      <dgm:spPr/>
      <dgm:t>
        <a:bodyPr/>
        <a:lstStyle/>
        <a:p>
          <a:endParaRPr lang="en-US"/>
        </a:p>
      </dgm:t>
    </dgm:pt>
    <dgm:pt modelId="{44878D81-C104-7847-9BF0-A7694467A921}" type="pres">
      <dgm:prSet presAssocID="{30F91678-A966-014A-AFE3-F3D065DF6BCC}" presName="linear" presStyleCnt="0">
        <dgm:presLayoutVars>
          <dgm:dir/>
          <dgm:animLvl val="lvl"/>
          <dgm:resizeHandles val="exact"/>
        </dgm:presLayoutVars>
      </dgm:prSet>
      <dgm:spPr/>
      <dgm:t>
        <a:bodyPr/>
        <a:lstStyle/>
        <a:p>
          <a:endParaRPr lang="en-US"/>
        </a:p>
      </dgm:t>
    </dgm:pt>
    <dgm:pt modelId="{F4B8651E-3ED3-9E48-B1B8-A623EDC3BE28}" type="pres">
      <dgm:prSet presAssocID="{A51A051B-B444-5C4D-ACCD-2A20DD4E2424}" presName="parentLin" presStyleCnt="0"/>
      <dgm:spPr/>
    </dgm:pt>
    <dgm:pt modelId="{48EC8570-AC82-C646-A9E0-D97EA89C7C19}" type="pres">
      <dgm:prSet presAssocID="{A51A051B-B444-5C4D-ACCD-2A20DD4E2424}" presName="parentLeftMargin" presStyleLbl="node1" presStyleIdx="0" presStyleCnt="5"/>
      <dgm:spPr/>
      <dgm:t>
        <a:bodyPr/>
        <a:lstStyle/>
        <a:p>
          <a:endParaRPr lang="en-US"/>
        </a:p>
      </dgm:t>
    </dgm:pt>
    <dgm:pt modelId="{F3CA23DE-DCA7-8A4B-85EC-47D5EDFB354E}" type="pres">
      <dgm:prSet presAssocID="{A51A051B-B444-5C4D-ACCD-2A20DD4E2424}" presName="parentText" presStyleLbl="node1" presStyleIdx="0" presStyleCnt="5">
        <dgm:presLayoutVars>
          <dgm:chMax val="0"/>
          <dgm:bulletEnabled val="1"/>
        </dgm:presLayoutVars>
      </dgm:prSet>
      <dgm:spPr/>
      <dgm:t>
        <a:bodyPr/>
        <a:lstStyle/>
        <a:p>
          <a:endParaRPr lang="en-US"/>
        </a:p>
      </dgm:t>
    </dgm:pt>
    <dgm:pt modelId="{BEBA6324-3904-494E-BF0D-E5725ED52E91}" type="pres">
      <dgm:prSet presAssocID="{A51A051B-B444-5C4D-ACCD-2A20DD4E2424}" presName="negativeSpace" presStyleCnt="0"/>
      <dgm:spPr/>
    </dgm:pt>
    <dgm:pt modelId="{E470F2D5-B98B-CE44-9C25-1EFDE028763E}" type="pres">
      <dgm:prSet presAssocID="{A51A051B-B444-5C4D-ACCD-2A20DD4E2424}" presName="childText" presStyleLbl="conFgAcc1" presStyleIdx="0" presStyleCnt="5">
        <dgm:presLayoutVars>
          <dgm:bulletEnabled val="1"/>
        </dgm:presLayoutVars>
      </dgm:prSet>
      <dgm:spPr/>
      <dgm:t>
        <a:bodyPr/>
        <a:lstStyle/>
        <a:p>
          <a:endParaRPr lang="en-US"/>
        </a:p>
      </dgm:t>
    </dgm:pt>
    <dgm:pt modelId="{07AFA613-A516-8C45-AA10-C38E404E4015}" type="pres">
      <dgm:prSet presAssocID="{AFE95660-BFD2-F744-96FE-FACB8D9DE7B5}" presName="spaceBetweenRectangles" presStyleCnt="0"/>
      <dgm:spPr/>
    </dgm:pt>
    <dgm:pt modelId="{77BBCC61-96F6-9E40-8EC8-3B69EDB77954}" type="pres">
      <dgm:prSet presAssocID="{80DC049B-7FD5-3045-83DD-F1080B16A5FD}" presName="parentLin" presStyleCnt="0"/>
      <dgm:spPr/>
    </dgm:pt>
    <dgm:pt modelId="{7A72E58F-7E0B-3B4F-92FC-54A2C6DAC1B5}" type="pres">
      <dgm:prSet presAssocID="{80DC049B-7FD5-3045-83DD-F1080B16A5FD}" presName="parentLeftMargin" presStyleLbl="node1" presStyleIdx="0" presStyleCnt="5"/>
      <dgm:spPr/>
      <dgm:t>
        <a:bodyPr/>
        <a:lstStyle/>
        <a:p>
          <a:endParaRPr lang="en-US"/>
        </a:p>
      </dgm:t>
    </dgm:pt>
    <dgm:pt modelId="{9D394F1D-EBFB-3948-A773-BA9E32EB8A2D}" type="pres">
      <dgm:prSet presAssocID="{80DC049B-7FD5-3045-83DD-F1080B16A5FD}" presName="parentText" presStyleLbl="node1" presStyleIdx="1" presStyleCnt="5">
        <dgm:presLayoutVars>
          <dgm:chMax val="0"/>
          <dgm:bulletEnabled val="1"/>
        </dgm:presLayoutVars>
      </dgm:prSet>
      <dgm:spPr/>
      <dgm:t>
        <a:bodyPr/>
        <a:lstStyle/>
        <a:p>
          <a:endParaRPr lang="en-US"/>
        </a:p>
      </dgm:t>
    </dgm:pt>
    <dgm:pt modelId="{F2E2BA8F-51B0-3E4B-8E2C-566ECF10426F}" type="pres">
      <dgm:prSet presAssocID="{80DC049B-7FD5-3045-83DD-F1080B16A5FD}" presName="negativeSpace" presStyleCnt="0"/>
      <dgm:spPr/>
    </dgm:pt>
    <dgm:pt modelId="{E8BFF411-F451-A341-8D87-49C77FF491D5}" type="pres">
      <dgm:prSet presAssocID="{80DC049B-7FD5-3045-83DD-F1080B16A5FD}" presName="childText" presStyleLbl="conFgAcc1" presStyleIdx="1" presStyleCnt="5">
        <dgm:presLayoutVars>
          <dgm:bulletEnabled val="1"/>
        </dgm:presLayoutVars>
      </dgm:prSet>
      <dgm:spPr/>
      <dgm:t>
        <a:bodyPr/>
        <a:lstStyle/>
        <a:p>
          <a:endParaRPr lang="en-US"/>
        </a:p>
      </dgm:t>
    </dgm:pt>
    <dgm:pt modelId="{94545572-E2D1-A840-B151-EEDCC1725653}" type="pres">
      <dgm:prSet presAssocID="{90A38F66-0514-6B40-9287-C28DD9752DA8}" presName="spaceBetweenRectangles" presStyleCnt="0"/>
      <dgm:spPr/>
    </dgm:pt>
    <dgm:pt modelId="{7C5669DA-8D78-D443-B89E-7342304866EA}" type="pres">
      <dgm:prSet presAssocID="{2C9CC854-3F87-254F-A2B1-29161529ADF1}" presName="parentLin" presStyleCnt="0"/>
      <dgm:spPr/>
    </dgm:pt>
    <dgm:pt modelId="{DDFB5F5A-0D30-3348-ADC5-C650D90FEE0B}" type="pres">
      <dgm:prSet presAssocID="{2C9CC854-3F87-254F-A2B1-29161529ADF1}" presName="parentLeftMargin" presStyleLbl="node1" presStyleIdx="1" presStyleCnt="5"/>
      <dgm:spPr/>
      <dgm:t>
        <a:bodyPr/>
        <a:lstStyle/>
        <a:p>
          <a:endParaRPr lang="en-US"/>
        </a:p>
      </dgm:t>
    </dgm:pt>
    <dgm:pt modelId="{68DCEE62-EEE0-0F46-AD28-366444FAC71E}" type="pres">
      <dgm:prSet presAssocID="{2C9CC854-3F87-254F-A2B1-29161529ADF1}" presName="parentText" presStyleLbl="node1" presStyleIdx="2" presStyleCnt="5">
        <dgm:presLayoutVars>
          <dgm:chMax val="0"/>
          <dgm:bulletEnabled val="1"/>
        </dgm:presLayoutVars>
      </dgm:prSet>
      <dgm:spPr/>
      <dgm:t>
        <a:bodyPr/>
        <a:lstStyle/>
        <a:p>
          <a:endParaRPr lang="en-US"/>
        </a:p>
      </dgm:t>
    </dgm:pt>
    <dgm:pt modelId="{7059B93F-5854-4C42-8C9A-467A138CFD2E}" type="pres">
      <dgm:prSet presAssocID="{2C9CC854-3F87-254F-A2B1-29161529ADF1}" presName="negativeSpace" presStyleCnt="0"/>
      <dgm:spPr/>
    </dgm:pt>
    <dgm:pt modelId="{65D12871-84DA-1740-9B7A-B977929B67B0}" type="pres">
      <dgm:prSet presAssocID="{2C9CC854-3F87-254F-A2B1-29161529ADF1}" presName="childText" presStyleLbl="conFgAcc1" presStyleIdx="2" presStyleCnt="5">
        <dgm:presLayoutVars>
          <dgm:bulletEnabled val="1"/>
        </dgm:presLayoutVars>
      </dgm:prSet>
      <dgm:spPr/>
      <dgm:t>
        <a:bodyPr/>
        <a:lstStyle/>
        <a:p>
          <a:endParaRPr lang="en-US"/>
        </a:p>
      </dgm:t>
    </dgm:pt>
    <dgm:pt modelId="{AAE1D0A2-4608-7B49-9996-B99BA586799F}" type="pres">
      <dgm:prSet presAssocID="{97FE1EB6-3554-394B-B19F-2EB818A7E00F}" presName="spaceBetweenRectangles" presStyleCnt="0"/>
      <dgm:spPr/>
    </dgm:pt>
    <dgm:pt modelId="{D0A6A33C-6FDB-514D-9133-1415707A85ED}" type="pres">
      <dgm:prSet presAssocID="{87FBB302-2DE2-1C42-85BA-409AF46FD45E}" presName="parentLin" presStyleCnt="0"/>
      <dgm:spPr/>
    </dgm:pt>
    <dgm:pt modelId="{038E828F-39A9-A443-9762-F6918CB067F8}" type="pres">
      <dgm:prSet presAssocID="{87FBB302-2DE2-1C42-85BA-409AF46FD45E}" presName="parentLeftMargin" presStyleLbl="node1" presStyleIdx="2" presStyleCnt="5"/>
      <dgm:spPr/>
      <dgm:t>
        <a:bodyPr/>
        <a:lstStyle/>
        <a:p>
          <a:endParaRPr lang="en-US"/>
        </a:p>
      </dgm:t>
    </dgm:pt>
    <dgm:pt modelId="{55DCFBF2-A92B-2D49-8E14-712808571A32}" type="pres">
      <dgm:prSet presAssocID="{87FBB302-2DE2-1C42-85BA-409AF46FD45E}" presName="parentText" presStyleLbl="node1" presStyleIdx="3" presStyleCnt="5">
        <dgm:presLayoutVars>
          <dgm:chMax val="0"/>
          <dgm:bulletEnabled val="1"/>
        </dgm:presLayoutVars>
      </dgm:prSet>
      <dgm:spPr/>
      <dgm:t>
        <a:bodyPr/>
        <a:lstStyle/>
        <a:p>
          <a:endParaRPr lang="en-US"/>
        </a:p>
      </dgm:t>
    </dgm:pt>
    <dgm:pt modelId="{A77513AA-EE86-B049-9B6A-4E4DB9D9E803}" type="pres">
      <dgm:prSet presAssocID="{87FBB302-2DE2-1C42-85BA-409AF46FD45E}" presName="negativeSpace" presStyleCnt="0"/>
      <dgm:spPr/>
    </dgm:pt>
    <dgm:pt modelId="{ECB79F2C-3DB5-E846-95BD-E5064A03373D}" type="pres">
      <dgm:prSet presAssocID="{87FBB302-2DE2-1C42-85BA-409AF46FD45E}" presName="childText" presStyleLbl="conFgAcc1" presStyleIdx="3" presStyleCnt="5">
        <dgm:presLayoutVars>
          <dgm:bulletEnabled val="1"/>
        </dgm:presLayoutVars>
      </dgm:prSet>
      <dgm:spPr/>
      <dgm:t>
        <a:bodyPr/>
        <a:lstStyle/>
        <a:p>
          <a:endParaRPr lang="en-US"/>
        </a:p>
      </dgm:t>
    </dgm:pt>
    <dgm:pt modelId="{D6F7455C-C119-D043-B764-574835ECAF8D}" type="pres">
      <dgm:prSet presAssocID="{81CC6E2D-C9C7-CC49-94DF-7BCBF745FD8D}" presName="spaceBetweenRectangles" presStyleCnt="0"/>
      <dgm:spPr/>
    </dgm:pt>
    <dgm:pt modelId="{FA8C67F0-3B9A-5B40-9805-AAF40D878D9B}" type="pres">
      <dgm:prSet presAssocID="{DD51DDBF-23E0-B343-B9F6-E49D54C489B5}" presName="parentLin" presStyleCnt="0"/>
      <dgm:spPr/>
    </dgm:pt>
    <dgm:pt modelId="{9BA1CC4F-1DE9-8A4E-BF58-26CF6DB397FE}" type="pres">
      <dgm:prSet presAssocID="{DD51DDBF-23E0-B343-B9F6-E49D54C489B5}" presName="parentLeftMargin" presStyleLbl="node1" presStyleIdx="3" presStyleCnt="5"/>
      <dgm:spPr/>
      <dgm:t>
        <a:bodyPr/>
        <a:lstStyle/>
        <a:p>
          <a:endParaRPr lang="en-US"/>
        </a:p>
      </dgm:t>
    </dgm:pt>
    <dgm:pt modelId="{AFA02130-531F-2541-A40D-4D4C90AABF70}" type="pres">
      <dgm:prSet presAssocID="{DD51DDBF-23E0-B343-B9F6-E49D54C489B5}" presName="parentText" presStyleLbl="node1" presStyleIdx="4" presStyleCnt="5">
        <dgm:presLayoutVars>
          <dgm:chMax val="0"/>
          <dgm:bulletEnabled val="1"/>
        </dgm:presLayoutVars>
      </dgm:prSet>
      <dgm:spPr/>
      <dgm:t>
        <a:bodyPr/>
        <a:lstStyle/>
        <a:p>
          <a:endParaRPr lang="en-US"/>
        </a:p>
      </dgm:t>
    </dgm:pt>
    <dgm:pt modelId="{C9C57EDF-A407-A54D-A20A-ADB613F35F8F}" type="pres">
      <dgm:prSet presAssocID="{DD51DDBF-23E0-B343-B9F6-E49D54C489B5}" presName="negativeSpace" presStyleCnt="0"/>
      <dgm:spPr/>
    </dgm:pt>
    <dgm:pt modelId="{7052E4C0-0365-DF4E-996C-A00169E89A13}" type="pres">
      <dgm:prSet presAssocID="{DD51DDBF-23E0-B343-B9F6-E49D54C489B5}" presName="childText" presStyleLbl="conFgAcc1" presStyleIdx="4" presStyleCnt="5">
        <dgm:presLayoutVars>
          <dgm:bulletEnabled val="1"/>
        </dgm:presLayoutVars>
      </dgm:prSet>
      <dgm:spPr/>
      <dgm:t>
        <a:bodyPr/>
        <a:lstStyle/>
        <a:p>
          <a:endParaRPr lang="en-US"/>
        </a:p>
      </dgm:t>
    </dgm:pt>
  </dgm:ptLst>
  <dgm:cxnLst>
    <dgm:cxn modelId="{CCB8DB88-B870-6940-87F7-34B806C52D11}" type="presOf" srcId="{9EFBC27B-9187-484D-AD98-003F107DD10F}" destId="{E8BFF411-F451-A341-8D87-49C77FF491D5}" srcOrd="0" destOrd="0" presId="urn:microsoft.com/office/officeart/2005/8/layout/list1"/>
    <dgm:cxn modelId="{6DC5843C-F893-554C-B497-EE783C6D42AA}" srcId="{30F91678-A966-014A-AFE3-F3D065DF6BCC}" destId="{80DC049B-7FD5-3045-83DD-F1080B16A5FD}" srcOrd="1" destOrd="0" parTransId="{8DB4D05B-BD93-564D-BC96-D04C53A8B166}" sibTransId="{90A38F66-0514-6B40-9287-C28DD9752DA8}"/>
    <dgm:cxn modelId="{C4A48707-8581-1C4D-9EBD-DAACA4B007DB}" type="presOf" srcId="{F83775D9-231C-DC44-A2D0-E6F9CB883F69}" destId="{7052E4C0-0365-DF4E-996C-A00169E89A13}" srcOrd="0" destOrd="0" presId="urn:microsoft.com/office/officeart/2005/8/layout/list1"/>
    <dgm:cxn modelId="{F6EE9D8A-6F99-E049-ABEB-5EA5B04B5184}" srcId="{30F91678-A966-014A-AFE3-F3D065DF6BCC}" destId="{2C9CC854-3F87-254F-A2B1-29161529ADF1}" srcOrd="2" destOrd="0" parTransId="{37A459E1-3DFD-484E-A449-6ACB53A26CC2}" sibTransId="{97FE1EB6-3554-394B-B19F-2EB818A7E00F}"/>
    <dgm:cxn modelId="{C0827931-ADBE-7542-8773-310152EBA1A4}" srcId="{30F91678-A966-014A-AFE3-F3D065DF6BCC}" destId="{A51A051B-B444-5C4D-ACCD-2A20DD4E2424}" srcOrd="0" destOrd="0" parTransId="{8776F8E4-929F-EE4F-9587-AEED3A3789FB}" sibTransId="{AFE95660-BFD2-F744-96FE-FACB8D9DE7B5}"/>
    <dgm:cxn modelId="{F2C92BFD-CA97-E448-A5A9-17018E0B7156}" type="presOf" srcId="{87FBB302-2DE2-1C42-85BA-409AF46FD45E}" destId="{038E828F-39A9-A443-9762-F6918CB067F8}" srcOrd="0" destOrd="0" presId="urn:microsoft.com/office/officeart/2005/8/layout/list1"/>
    <dgm:cxn modelId="{90173BE2-1E04-1745-A40A-D7E2A549B1A9}" srcId="{A51A051B-B444-5C4D-ACCD-2A20DD4E2424}" destId="{A64C4E49-A0FB-9E44-BB1D-A5CD8B1AE6EB}" srcOrd="1" destOrd="0" parTransId="{57DBDDC1-3B17-8C40-AD8C-CFBA8BF28BF9}" sibTransId="{6413D08D-EA4A-764A-A87F-1337495A5A65}"/>
    <dgm:cxn modelId="{E90FDAC7-F9EB-8A48-9620-B3966DA28D8D}" type="presOf" srcId="{DD51DDBF-23E0-B343-B9F6-E49D54C489B5}" destId="{AFA02130-531F-2541-A40D-4D4C90AABF70}" srcOrd="1" destOrd="0" presId="urn:microsoft.com/office/officeart/2005/8/layout/list1"/>
    <dgm:cxn modelId="{A759D90D-317E-164E-98C4-77A98472F801}" type="presOf" srcId="{30F91678-A966-014A-AFE3-F3D065DF6BCC}" destId="{44878D81-C104-7847-9BF0-A7694467A921}" srcOrd="0" destOrd="0" presId="urn:microsoft.com/office/officeart/2005/8/layout/list1"/>
    <dgm:cxn modelId="{13F08BDF-93E0-9E42-830B-D8B6BF0DDCC1}" srcId="{A51A051B-B444-5C4D-ACCD-2A20DD4E2424}" destId="{F31C79FB-85F6-7C43-A794-B3F4DDE05DF4}" srcOrd="0" destOrd="0" parTransId="{04C8D68A-9CCD-764A-A3BF-7BFD50312E9D}" sibTransId="{D72DE6BB-3CE9-7D4F-9D78-1B2E4F7DD480}"/>
    <dgm:cxn modelId="{C684D08E-BF39-C646-8A0B-05126313DA0B}" srcId="{30F91678-A966-014A-AFE3-F3D065DF6BCC}" destId="{87FBB302-2DE2-1C42-85BA-409AF46FD45E}" srcOrd="3" destOrd="0" parTransId="{B1DDF52A-03C2-ED42-BCB4-B84B7D2B9F2C}" sibTransId="{81CC6E2D-C9C7-CC49-94DF-7BCBF745FD8D}"/>
    <dgm:cxn modelId="{14082052-3E40-1345-8038-8B186E992241}" type="presOf" srcId="{A51A051B-B444-5C4D-ACCD-2A20DD4E2424}" destId="{48EC8570-AC82-C646-A9E0-D97EA89C7C19}" srcOrd="0" destOrd="0" presId="urn:microsoft.com/office/officeart/2005/8/layout/list1"/>
    <dgm:cxn modelId="{40DC9E8D-B94C-0948-AD4A-5CF5278F6F75}" srcId="{2C9CC854-3F87-254F-A2B1-29161529ADF1}" destId="{C0493049-879C-7048-81E3-E88D8A386435}" srcOrd="0" destOrd="0" parTransId="{8858A644-7071-C74C-A99E-CCE8AB40A547}" sibTransId="{4CF35CDC-BA3B-8F45-BB5B-0536A3C176F2}"/>
    <dgm:cxn modelId="{B6FFD0F8-0EB9-D248-ABA7-7CDC25C9A2D4}" type="presOf" srcId="{C0493049-879C-7048-81E3-E88D8A386435}" destId="{65D12871-84DA-1740-9B7A-B977929B67B0}" srcOrd="0" destOrd="0" presId="urn:microsoft.com/office/officeart/2005/8/layout/list1"/>
    <dgm:cxn modelId="{5E66C46A-AB7C-BD4E-96B3-F6AC9FD9046D}" type="presOf" srcId="{87FBB302-2DE2-1C42-85BA-409AF46FD45E}" destId="{55DCFBF2-A92B-2D49-8E14-712808571A32}" srcOrd="1" destOrd="0" presId="urn:microsoft.com/office/officeart/2005/8/layout/list1"/>
    <dgm:cxn modelId="{1695B39D-2E8D-A146-8D71-704D8B9FE405}" type="presOf" srcId="{80DC049B-7FD5-3045-83DD-F1080B16A5FD}" destId="{7A72E58F-7E0B-3B4F-92FC-54A2C6DAC1B5}" srcOrd="0" destOrd="0" presId="urn:microsoft.com/office/officeart/2005/8/layout/list1"/>
    <dgm:cxn modelId="{67AB5889-852C-3244-98D1-0929EB14A4A1}" type="presOf" srcId="{2C9CC854-3F87-254F-A2B1-29161529ADF1}" destId="{DDFB5F5A-0D30-3348-ADC5-C650D90FEE0B}" srcOrd="0" destOrd="0" presId="urn:microsoft.com/office/officeart/2005/8/layout/list1"/>
    <dgm:cxn modelId="{62CCDD21-5E09-0E46-9940-6370791F1756}" type="presOf" srcId="{F31C79FB-85F6-7C43-A794-B3F4DDE05DF4}" destId="{E470F2D5-B98B-CE44-9C25-1EFDE028763E}" srcOrd="0" destOrd="0" presId="urn:microsoft.com/office/officeart/2005/8/layout/list1"/>
    <dgm:cxn modelId="{33776D2D-9848-6B4C-B2B5-1FAF05D93380}" type="presOf" srcId="{DD51DDBF-23E0-B343-B9F6-E49D54C489B5}" destId="{9BA1CC4F-1DE9-8A4E-BF58-26CF6DB397FE}" srcOrd="0" destOrd="0" presId="urn:microsoft.com/office/officeart/2005/8/layout/list1"/>
    <dgm:cxn modelId="{15626D39-85E8-A147-86B7-92354FC85396}" type="presOf" srcId="{E2C2B88E-C365-1342-A70B-E66784EEBADA}" destId="{ECB79F2C-3DB5-E846-95BD-E5064A03373D}" srcOrd="0" destOrd="0" presId="urn:microsoft.com/office/officeart/2005/8/layout/list1"/>
    <dgm:cxn modelId="{7F357E53-2443-ED46-A113-E86ABB517A75}" type="presOf" srcId="{A64C4E49-A0FB-9E44-BB1D-A5CD8B1AE6EB}" destId="{E470F2D5-B98B-CE44-9C25-1EFDE028763E}" srcOrd="0" destOrd="1" presId="urn:microsoft.com/office/officeart/2005/8/layout/list1"/>
    <dgm:cxn modelId="{3E82B6AF-F560-F34C-8C28-3DDAE239C12D}" type="presOf" srcId="{80DC049B-7FD5-3045-83DD-F1080B16A5FD}" destId="{9D394F1D-EBFB-3948-A773-BA9E32EB8A2D}" srcOrd="1" destOrd="0" presId="urn:microsoft.com/office/officeart/2005/8/layout/list1"/>
    <dgm:cxn modelId="{4A2F6DC5-D150-1048-AE28-1FF498F06545}" srcId="{80DC049B-7FD5-3045-83DD-F1080B16A5FD}" destId="{9EFBC27B-9187-484D-AD98-003F107DD10F}" srcOrd="0" destOrd="0" parTransId="{625F119B-BFD1-F543-B281-1D322E011FB3}" sibTransId="{105A3B14-4266-A84D-A904-71E74119EB9C}"/>
    <dgm:cxn modelId="{940F3D2A-4C4D-894F-A8A1-265D927EDBF9}" type="presOf" srcId="{A51A051B-B444-5C4D-ACCD-2A20DD4E2424}" destId="{F3CA23DE-DCA7-8A4B-85EC-47D5EDFB354E}" srcOrd="1" destOrd="0" presId="urn:microsoft.com/office/officeart/2005/8/layout/list1"/>
    <dgm:cxn modelId="{669D4825-009B-E74C-A02E-BA0A0CBB9F58}" srcId="{87FBB302-2DE2-1C42-85BA-409AF46FD45E}" destId="{E2C2B88E-C365-1342-A70B-E66784EEBADA}" srcOrd="0" destOrd="0" parTransId="{0C65C72B-4B61-A94E-BDEC-BFF0D37E59FA}" sibTransId="{6141C23A-9D80-B74C-B097-1398C10B4B73}"/>
    <dgm:cxn modelId="{3DE04106-F15A-5A4E-ACE9-78D6C34928B6}" srcId="{30F91678-A966-014A-AFE3-F3D065DF6BCC}" destId="{DD51DDBF-23E0-B343-B9F6-E49D54C489B5}" srcOrd="4" destOrd="0" parTransId="{A9DB291B-5DDE-7A4E-8BC2-0322A79053D8}" sibTransId="{D77F60C8-BFE7-E44C-9DCE-ADD797F2CB9E}"/>
    <dgm:cxn modelId="{A208E876-1735-2946-8D6F-DDCC85968089}" type="presOf" srcId="{2C9CC854-3F87-254F-A2B1-29161529ADF1}" destId="{68DCEE62-EEE0-0F46-AD28-366444FAC71E}" srcOrd="1" destOrd="0" presId="urn:microsoft.com/office/officeart/2005/8/layout/list1"/>
    <dgm:cxn modelId="{8B2D44C8-F569-2C40-8369-F5381957DF24}" srcId="{DD51DDBF-23E0-B343-B9F6-E49D54C489B5}" destId="{F83775D9-231C-DC44-A2D0-E6F9CB883F69}" srcOrd="0" destOrd="0" parTransId="{84E1DDA8-5A62-1C4D-9143-A7763DC0FB31}" sibTransId="{19B7166B-0324-224D-82E1-FB4C4C32A8F2}"/>
    <dgm:cxn modelId="{D677621E-D263-7A48-A196-1D3ECE6B9DAE}" type="presParOf" srcId="{44878D81-C104-7847-9BF0-A7694467A921}" destId="{F4B8651E-3ED3-9E48-B1B8-A623EDC3BE28}" srcOrd="0" destOrd="0" presId="urn:microsoft.com/office/officeart/2005/8/layout/list1"/>
    <dgm:cxn modelId="{38EF0B74-ED39-1C46-966E-EE42517EE3C4}" type="presParOf" srcId="{F4B8651E-3ED3-9E48-B1B8-A623EDC3BE28}" destId="{48EC8570-AC82-C646-A9E0-D97EA89C7C19}" srcOrd="0" destOrd="0" presId="urn:microsoft.com/office/officeart/2005/8/layout/list1"/>
    <dgm:cxn modelId="{3EFE2A9A-D140-374E-9CFD-A1068B72AD2E}" type="presParOf" srcId="{F4B8651E-3ED3-9E48-B1B8-A623EDC3BE28}" destId="{F3CA23DE-DCA7-8A4B-85EC-47D5EDFB354E}" srcOrd="1" destOrd="0" presId="urn:microsoft.com/office/officeart/2005/8/layout/list1"/>
    <dgm:cxn modelId="{BF04533B-49BB-4E48-B5E0-79F32D545D24}" type="presParOf" srcId="{44878D81-C104-7847-9BF0-A7694467A921}" destId="{BEBA6324-3904-494E-BF0D-E5725ED52E91}" srcOrd="1" destOrd="0" presId="urn:microsoft.com/office/officeart/2005/8/layout/list1"/>
    <dgm:cxn modelId="{5BA98400-4DB3-9E4F-A8C9-7BEDEEC73237}" type="presParOf" srcId="{44878D81-C104-7847-9BF0-A7694467A921}" destId="{E470F2D5-B98B-CE44-9C25-1EFDE028763E}" srcOrd="2" destOrd="0" presId="urn:microsoft.com/office/officeart/2005/8/layout/list1"/>
    <dgm:cxn modelId="{B0C31420-F710-C14F-89E3-9F25937BEDA2}" type="presParOf" srcId="{44878D81-C104-7847-9BF0-A7694467A921}" destId="{07AFA613-A516-8C45-AA10-C38E404E4015}" srcOrd="3" destOrd="0" presId="urn:microsoft.com/office/officeart/2005/8/layout/list1"/>
    <dgm:cxn modelId="{60403AF6-A287-9848-B921-89CD85DC57FF}" type="presParOf" srcId="{44878D81-C104-7847-9BF0-A7694467A921}" destId="{77BBCC61-96F6-9E40-8EC8-3B69EDB77954}" srcOrd="4" destOrd="0" presId="urn:microsoft.com/office/officeart/2005/8/layout/list1"/>
    <dgm:cxn modelId="{A06E1FDD-A2CA-1043-BC99-6817A91C02BF}" type="presParOf" srcId="{77BBCC61-96F6-9E40-8EC8-3B69EDB77954}" destId="{7A72E58F-7E0B-3B4F-92FC-54A2C6DAC1B5}" srcOrd="0" destOrd="0" presId="urn:microsoft.com/office/officeart/2005/8/layout/list1"/>
    <dgm:cxn modelId="{89E23CA3-80DD-264C-BC24-898278911D88}" type="presParOf" srcId="{77BBCC61-96F6-9E40-8EC8-3B69EDB77954}" destId="{9D394F1D-EBFB-3948-A773-BA9E32EB8A2D}" srcOrd="1" destOrd="0" presId="urn:microsoft.com/office/officeart/2005/8/layout/list1"/>
    <dgm:cxn modelId="{53F02B89-3600-C049-8465-710BC1DDD8E8}" type="presParOf" srcId="{44878D81-C104-7847-9BF0-A7694467A921}" destId="{F2E2BA8F-51B0-3E4B-8E2C-566ECF10426F}" srcOrd="5" destOrd="0" presId="urn:microsoft.com/office/officeart/2005/8/layout/list1"/>
    <dgm:cxn modelId="{8C9F3A8B-40CF-FF42-940A-48E46BD55C2A}" type="presParOf" srcId="{44878D81-C104-7847-9BF0-A7694467A921}" destId="{E8BFF411-F451-A341-8D87-49C77FF491D5}" srcOrd="6" destOrd="0" presId="urn:microsoft.com/office/officeart/2005/8/layout/list1"/>
    <dgm:cxn modelId="{7EAB7A7B-704E-A14D-BFF6-62A5264EBA38}" type="presParOf" srcId="{44878D81-C104-7847-9BF0-A7694467A921}" destId="{94545572-E2D1-A840-B151-EEDCC1725653}" srcOrd="7" destOrd="0" presId="urn:microsoft.com/office/officeart/2005/8/layout/list1"/>
    <dgm:cxn modelId="{3C91D318-8111-9F41-B9D9-8887CDDE0C55}" type="presParOf" srcId="{44878D81-C104-7847-9BF0-A7694467A921}" destId="{7C5669DA-8D78-D443-B89E-7342304866EA}" srcOrd="8" destOrd="0" presId="urn:microsoft.com/office/officeart/2005/8/layout/list1"/>
    <dgm:cxn modelId="{7A7AFBDE-CBDA-D048-A627-007B5D54B9D5}" type="presParOf" srcId="{7C5669DA-8D78-D443-B89E-7342304866EA}" destId="{DDFB5F5A-0D30-3348-ADC5-C650D90FEE0B}" srcOrd="0" destOrd="0" presId="urn:microsoft.com/office/officeart/2005/8/layout/list1"/>
    <dgm:cxn modelId="{275A3441-F8E2-5547-8253-205DFEF32CE6}" type="presParOf" srcId="{7C5669DA-8D78-D443-B89E-7342304866EA}" destId="{68DCEE62-EEE0-0F46-AD28-366444FAC71E}" srcOrd="1" destOrd="0" presId="urn:microsoft.com/office/officeart/2005/8/layout/list1"/>
    <dgm:cxn modelId="{EC836277-AC2B-1B4E-A29F-3AE41878BCFB}" type="presParOf" srcId="{44878D81-C104-7847-9BF0-A7694467A921}" destId="{7059B93F-5854-4C42-8C9A-467A138CFD2E}" srcOrd="9" destOrd="0" presId="urn:microsoft.com/office/officeart/2005/8/layout/list1"/>
    <dgm:cxn modelId="{C9820705-CC05-CA43-836E-213B11C0D058}" type="presParOf" srcId="{44878D81-C104-7847-9BF0-A7694467A921}" destId="{65D12871-84DA-1740-9B7A-B977929B67B0}" srcOrd="10" destOrd="0" presId="urn:microsoft.com/office/officeart/2005/8/layout/list1"/>
    <dgm:cxn modelId="{291D4B7E-2B66-1944-8EF5-253809759274}" type="presParOf" srcId="{44878D81-C104-7847-9BF0-A7694467A921}" destId="{AAE1D0A2-4608-7B49-9996-B99BA586799F}" srcOrd="11" destOrd="0" presId="urn:microsoft.com/office/officeart/2005/8/layout/list1"/>
    <dgm:cxn modelId="{77ADE4E6-C7F4-3448-B901-57E0C68051AD}" type="presParOf" srcId="{44878D81-C104-7847-9BF0-A7694467A921}" destId="{D0A6A33C-6FDB-514D-9133-1415707A85ED}" srcOrd="12" destOrd="0" presId="urn:microsoft.com/office/officeart/2005/8/layout/list1"/>
    <dgm:cxn modelId="{2BB7D9A7-4D8B-A04A-A59B-7888F4E109F5}" type="presParOf" srcId="{D0A6A33C-6FDB-514D-9133-1415707A85ED}" destId="{038E828F-39A9-A443-9762-F6918CB067F8}" srcOrd="0" destOrd="0" presId="urn:microsoft.com/office/officeart/2005/8/layout/list1"/>
    <dgm:cxn modelId="{6E4BB664-D9D1-C848-98F5-8C78363AFC56}" type="presParOf" srcId="{D0A6A33C-6FDB-514D-9133-1415707A85ED}" destId="{55DCFBF2-A92B-2D49-8E14-712808571A32}" srcOrd="1" destOrd="0" presId="urn:microsoft.com/office/officeart/2005/8/layout/list1"/>
    <dgm:cxn modelId="{52978810-7C48-4845-B7CE-189FCCEF78D4}" type="presParOf" srcId="{44878D81-C104-7847-9BF0-A7694467A921}" destId="{A77513AA-EE86-B049-9B6A-4E4DB9D9E803}" srcOrd="13" destOrd="0" presId="urn:microsoft.com/office/officeart/2005/8/layout/list1"/>
    <dgm:cxn modelId="{175D2C86-D667-6846-B535-C466E5D6149F}" type="presParOf" srcId="{44878D81-C104-7847-9BF0-A7694467A921}" destId="{ECB79F2C-3DB5-E846-95BD-E5064A03373D}" srcOrd="14" destOrd="0" presId="urn:microsoft.com/office/officeart/2005/8/layout/list1"/>
    <dgm:cxn modelId="{8527AF4C-0973-184B-AB29-262F512101C5}" type="presParOf" srcId="{44878D81-C104-7847-9BF0-A7694467A921}" destId="{D6F7455C-C119-D043-B764-574835ECAF8D}" srcOrd="15" destOrd="0" presId="urn:microsoft.com/office/officeart/2005/8/layout/list1"/>
    <dgm:cxn modelId="{BA541C36-3B7F-A74A-9DF8-82EE1775CD0B}" type="presParOf" srcId="{44878D81-C104-7847-9BF0-A7694467A921}" destId="{FA8C67F0-3B9A-5B40-9805-AAF40D878D9B}" srcOrd="16" destOrd="0" presId="urn:microsoft.com/office/officeart/2005/8/layout/list1"/>
    <dgm:cxn modelId="{3A0783DD-7647-F340-8315-5450562B7827}" type="presParOf" srcId="{FA8C67F0-3B9A-5B40-9805-AAF40D878D9B}" destId="{9BA1CC4F-1DE9-8A4E-BF58-26CF6DB397FE}" srcOrd="0" destOrd="0" presId="urn:microsoft.com/office/officeart/2005/8/layout/list1"/>
    <dgm:cxn modelId="{37435FE0-F3C6-6E42-86A0-B294A293A659}" type="presParOf" srcId="{FA8C67F0-3B9A-5B40-9805-AAF40D878D9B}" destId="{AFA02130-531F-2541-A40D-4D4C90AABF70}" srcOrd="1" destOrd="0" presId="urn:microsoft.com/office/officeart/2005/8/layout/list1"/>
    <dgm:cxn modelId="{A4784428-35EB-A94D-A2F8-6CD87439B107}" type="presParOf" srcId="{44878D81-C104-7847-9BF0-A7694467A921}" destId="{C9C57EDF-A407-A54D-A20A-ADB613F35F8F}" srcOrd="17" destOrd="0" presId="urn:microsoft.com/office/officeart/2005/8/layout/list1"/>
    <dgm:cxn modelId="{E7EFF6F6-24A5-B544-AB73-D68577AECED1}" type="presParOf" srcId="{44878D81-C104-7847-9BF0-A7694467A921}" destId="{7052E4C0-0365-DF4E-996C-A00169E89A13}" srcOrd="18"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FD8E20-BBAB-AB4E-8999-A300E17AF441}"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8867499F-75A7-AE4E-989E-DB1BC3C97276}">
      <dgm:prSet custT="1"/>
      <dgm:spPr>
        <a:solidFill>
          <a:schemeClr val="bg1"/>
        </a:solidFill>
        <a:ln>
          <a:solidFill>
            <a:schemeClr val="tx1"/>
          </a:solidFill>
        </a:ln>
      </dgm:spPr>
      <dgm:t>
        <a:bodyPr/>
        <a:lstStyle/>
        <a:p>
          <a:pPr rtl="0"/>
          <a:r>
            <a:rPr lang="en-US" sz="1800" b="1" i="0" dirty="0" smtClean="0"/>
            <a:t>S/MIME</a:t>
          </a:r>
          <a:endParaRPr lang="en-US" sz="1800" b="1" i="0" dirty="0"/>
        </a:p>
      </dgm:t>
    </dgm:pt>
    <dgm:pt modelId="{724AA4BE-A61F-FD44-95E5-664160770CC3}" cxnId="{A2CF7598-D2BE-C442-B355-EE23A1848FB0}" type="parTrans">
      <dgm:prSet/>
      <dgm:spPr/>
      <dgm:t>
        <a:bodyPr/>
        <a:lstStyle/>
        <a:p>
          <a:endParaRPr lang="en-US"/>
        </a:p>
      </dgm:t>
    </dgm:pt>
    <dgm:pt modelId="{59608713-F55D-8C48-842D-AB6555D22F97}" cxnId="{A2CF7598-D2BE-C442-B355-EE23A1848FB0}" type="sibTrans">
      <dgm:prSet/>
      <dgm:spPr/>
      <dgm:t>
        <a:bodyPr/>
        <a:lstStyle/>
        <a:p>
          <a:endParaRPr lang="en-US"/>
        </a:p>
      </dgm:t>
    </dgm:pt>
    <dgm:pt modelId="{5F117A6A-2F46-A646-83F4-43A7F551D8C1}">
      <dgm:prSet custT="1"/>
      <dgm:spPr>
        <a:ln>
          <a:solidFill>
            <a:schemeClr val="bg1"/>
          </a:solidFill>
        </a:ln>
      </dgm:spPr>
      <dgm:t>
        <a:bodyPr/>
        <a:lstStyle/>
        <a:p>
          <a:pPr rtl="0"/>
          <a:r>
            <a:rPr lang="en-US" sz="1500" b="1" i="0" dirty="0" smtClean="0"/>
            <a:t>Consists of encrypted content of any type and encrypted content encryption keys for one or more recipients</a:t>
          </a:r>
          <a:endParaRPr lang="en-US" sz="1500" b="1" i="0" dirty="0"/>
        </a:p>
      </dgm:t>
    </dgm:pt>
    <dgm:pt modelId="{49EECC26-1271-5E40-9ED1-537D518FB99B}" cxnId="{83FC3868-EB54-134B-87AC-2D5D665DD78A}" type="parTrans">
      <dgm:prSet/>
      <dgm:spPr/>
      <dgm:t>
        <a:bodyPr/>
        <a:lstStyle/>
        <a:p>
          <a:endParaRPr lang="en-US"/>
        </a:p>
      </dgm:t>
    </dgm:pt>
    <dgm:pt modelId="{165517F0-AD87-D843-9D34-F586697CAE54}" cxnId="{83FC3868-EB54-134B-87AC-2D5D665DD78A}" type="sibTrans">
      <dgm:prSet/>
      <dgm:spPr/>
      <dgm:t>
        <a:bodyPr/>
        <a:lstStyle/>
        <a:p>
          <a:endParaRPr lang="en-US"/>
        </a:p>
      </dgm:t>
    </dgm:pt>
    <dgm:pt modelId="{2D0FB0CB-5D93-EC4E-82BA-8562C7635C5C}">
      <dgm:prSet custT="1"/>
      <dgm:spPr>
        <a:ln>
          <a:solidFill>
            <a:schemeClr val="bg1"/>
          </a:solidFill>
        </a:ln>
      </dgm:spPr>
      <dgm:t>
        <a:bodyPr/>
        <a:lstStyle/>
        <a:p>
          <a:pPr rtl="0"/>
          <a:r>
            <a:rPr lang="en-US" sz="1500" b="1" i="0" dirty="0" smtClean="0"/>
            <a:t>Signed data</a:t>
          </a:r>
          <a:endParaRPr lang="en-US" sz="1500" b="1" i="0" dirty="0"/>
        </a:p>
      </dgm:t>
    </dgm:pt>
    <dgm:pt modelId="{09C5C9E9-22DA-3F4E-8200-6F8E488DDCCE}" cxnId="{ACD6DF65-56D2-E54E-9B58-6836BE5DB536}" type="parTrans">
      <dgm:prSet/>
      <dgm:spPr/>
      <dgm:t>
        <a:bodyPr/>
        <a:lstStyle/>
        <a:p>
          <a:endParaRPr lang="en-US"/>
        </a:p>
      </dgm:t>
    </dgm:pt>
    <dgm:pt modelId="{CCD3ED45-3583-8B42-89B3-D51965DC6972}" cxnId="{ACD6DF65-56D2-E54E-9B58-6836BE5DB536}" type="sibTrans">
      <dgm:prSet/>
      <dgm:spPr/>
      <dgm:t>
        <a:bodyPr/>
        <a:lstStyle/>
        <a:p>
          <a:endParaRPr lang="en-US"/>
        </a:p>
      </dgm:t>
    </dgm:pt>
    <dgm:pt modelId="{C4D3E7B3-7B20-9645-86D9-784D9B7C5A31}">
      <dgm:prSet custT="1"/>
      <dgm:spPr>
        <a:ln>
          <a:solidFill>
            <a:schemeClr val="bg1"/>
          </a:solidFill>
        </a:ln>
      </dgm:spPr>
      <dgm:t>
        <a:bodyPr/>
        <a:lstStyle/>
        <a:p>
          <a:pPr rtl="0"/>
          <a:r>
            <a:rPr lang="en-US" sz="1500" b="1" i="0" dirty="0" smtClean="0"/>
            <a:t>A digital signature is formed by taking the message digest of the content to be signed and then encrypting that with the private key of the signer</a:t>
          </a:r>
          <a:endParaRPr lang="en-US" sz="1500" b="1" i="0" dirty="0"/>
        </a:p>
      </dgm:t>
    </dgm:pt>
    <dgm:pt modelId="{5398D308-62BC-4644-BE39-F555DCA7E5EA}" cxnId="{8364EB7B-29B1-9344-8242-00AEDEE531DC}" type="parTrans">
      <dgm:prSet/>
      <dgm:spPr/>
      <dgm:t>
        <a:bodyPr/>
        <a:lstStyle/>
        <a:p>
          <a:endParaRPr lang="en-US"/>
        </a:p>
      </dgm:t>
    </dgm:pt>
    <dgm:pt modelId="{EBA005E3-A8C5-4643-9F68-3EF3D3545616}" cxnId="{8364EB7B-29B1-9344-8242-00AEDEE531DC}" type="sibTrans">
      <dgm:prSet/>
      <dgm:spPr/>
      <dgm:t>
        <a:bodyPr/>
        <a:lstStyle/>
        <a:p>
          <a:endParaRPr lang="en-US"/>
        </a:p>
      </dgm:t>
    </dgm:pt>
    <dgm:pt modelId="{A78B885B-D4CA-B148-AA80-5B38FC4EB324}">
      <dgm:prSet custT="1"/>
      <dgm:spPr>
        <a:ln>
          <a:solidFill>
            <a:schemeClr val="bg1"/>
          </a:solidFill>
        </a:ln>
      </dgm:spPr>
      <dgm:t>
        <a:bodyPr/>
        <a:lstStyle/>
        <a:p>
          <a:pPr rtl="0"/>
          <a:r>
            <a:rPr lang="en-US" sz="1500" b="1" i="0" dirty="0" smtClean="0"/>
            <a:t>The content plus signature are then encoded using base64 encoding</a:t>
          </a:r>
          <a:endParaRPr lang="en-US" sz="1500" b="1" i="0" dirty="0"/>
        </a:p>
      </dgm:t>
    </dgm:pt>
    <dgm:pt modelId="{11753F4D-17FE-4B42-A347-FF1005B8784C}" cxnId="{A6F7702A-5B62-CC49-AE73-C2EB31E328EC}" type="parTrans">
      <dgm:prSet/>
      <dgm:spPr/>
      <dgm:t>
        <a:bodyPr/>
        <a:lstStyle/>
        <a:p>
          <a:endParaRPr lang="en-US"/>
        </a:p>
      </dgm:t>
    </dgm:pt>
    <dgm:pt modelId="{2B5D299B-F4C6-0045-82FB-FAE5C9B03AFA}" cxnId="{A6F7702A-5B62-CC49-AE73-C2EB31E328EC}" type="sibTrans">
      <dgm:prSet/>
      <dgm:spPr/>
      <dgm:t>
        <a:bodyPr/>
        <a:lstStyle/>
        <a:p>
          <a:endParaRPr lang="en-US"/>
        </a:p>
      </dgm:t>
    </dgm:pt>
    <dgm:pt modelId="{58188176-9DEF-6C4D-B5C7-E6C9A2F7E320}">
      <dgm:prSet custT="1"/>
      <dgm:spPr>
        <a:ln>
          <a:solidFill>
            <a:schemeClr val="bg1"/>
          </a:solidFill>
        </a:ln>
      </dgm:spPr>
      <dgm:t>
        <a:bodyPr/>
        <a:lstStyle/>
        <a:p>
          <a:pPr rtl="0"/>
          <a:r>
            <a:rPr lang="en-US" sz="1500" b="1" i="0" dirty="0" smtClean="0"/>
            <a:t>A signed data message can only be viewed by a recipient with S/MIME capability</a:t>
          </a:r>
          <a:endParaRPr lang="en-US" sz="1500" b="1" i="0" dirty="0"/>
        </a:p>
      </dgm:t>
    </dgm:pt>
    <dgm:pt modelId="{CAB56076-2393-DF4A-9A02-FABCF85AEE85}" cxnId="{48126D24-298C-8A41-A988-A322D373CAC1}" type="parTrans">
      <dgm:prSet/>
      <dgm:spPr/>
      <dgm:t>
        <a:bodyPr/>
        <a:lstStyle/>
        <a:p>
          <a:endParaRPr lang="en-US"/>
        </a:p>
      </dgm:t>
    </dgm:pt>
    <dgm:pt modelId="{F8E47110-864F-F946-B1F1-08D5A4B11FAB}" cxnId="{48126D24-298C-8A41-A988-A322D373CAC1}" type="sibTrans">
      <dgm:prSet/>
      <dgm:spPr/>
      <dgm:t>
        <a:bodyPr/>
        <a:lstStyle/>
        <a:p>
          <a:endParaRPr lang="en-US"/>
        </a:p>
      </dgm:t>
    </dgm:pt>
    <dgm:pt modelId="{B2034489-3185-C540-B5F0-5370C8055050}">
      <dgm:prSet custT="1"/>
      <dgm:spPr>
        <a:ln>
          <a:solidFill>
            <a:schemeClr val="bg1"/>
          </a:solidFill>
        </a:ln>
      </dgm:spPr>
      <dgm:t>
        <a:bodyPr/>
        <a:lstStyle/>
        <a:p>
          <a:pPr rtl="0"/>
          <a:r>
            <a:rPr lang="en-US" sz="1500" b="1" i="0" dirty="0" smtClean="0"/>
            <a:t>Clear-signed data</a:t>
          </a:r>
          <a:endParaRPr lang="en-US" sz="1500" b="1" i="0" dirty="0"/>
        </a:p>
      </dgm:t>
    </dgm:pt>
    <dgm:pt modelId="{6D3BD0F0-BF47-9042-8F5A-768380500A2E}" cxnId="{BC3E91E9-AF10-8C49-BF3D-054B6CFA77A2}" type="parTrans">
      <dgm:prSet/>
      <dgm:spPr/>
      <dgm:t>
        <a:bodyPr/>
        <a:lstStyle/>
        <a:p>
          <a:endParaRPr lang="en-US"/>
        </a:p>
      </dgm:t>
    </dgm:pt>
    <dgm:pt modelId="{590F36F0-5021-0846-A2F8-537D4294489C}" cxnId="{BC3E91E9-AF10-8C49-BF3D-054B6CFA77A2}" type="sibTrans">
      <dgm:prSet/>
      <dgm:spPr/>
      <dgm:t>
        <a:bodyPr/>
        <a:lstStyle/>
        <a:p>
          <a:endParaRPr lang="en-US"/>
        </a:p>
      </dgm:t>
    </dgm:pt>
    <dgm:pt modelId="{6DD0CFDB-34C5-1946-AC7E-4D34E8994784}">
      <dgm:prSet custT="1"/>
      <dgm:spPr>
        <a:ln>
          <a:solidFill>
            <a:schemeClr val="bg1"/>
          </a:solidFill>
        </a:ln>
      </dgm:spPr>
      <dgm:t>
        <a:bodyPr/>
        <a:lstStyle/>
        <a:p>
          <a:pPr rtl="0"/>
          <a:r>
            <a:rPr lang="en-US" sz="1500" b="1" i="0" dirty="0" smtClean="0"/>
            <a:t>Only the digital signature is encoded using base64</a:t>
          </a:r>
          <a:endParaRPr lang="en-US" sz="1500" b="1" i="0" dirty="0"/>
        </a:p>
      </dgm:t>
    </dgm:pt>
    <dgm:pt modelId="{90BF5490-38D4-2942-9DE1-9AFE463120A0}" cxnId="{4101C39C-331D-D741-BF2E-A6B71C96EC00}" type="parTrans">
      <dgm:prSet/>
      <dgm:spPr/>
      <dgm:t>
        <a:bodyPr/>
        <a:lstStyle/>
        <a:p>
          <a:endParaRPr lang="en-US"/>
        </a:p>
      </dgm:t>
    </dgm:pt>
    <dgm:pt modelId="{348A17E0-68C9-8548-BEBD-813D9204BBF3}" cxnId="{4101C39C-331D-D741-BF2E-A6B71C96EC00}" type="sibTrans">
      <dgm:prSet/>
      <dgm:spPr/>
      <dgm:t>
        <a:bodyPr/>
        <a:lstStyle/>
        <a:p>
          <a:endParaRPr lang="en-US"/>
        </a:p>
      </dgm:t>
    </dgm:pt>
    <dgm:pt modelId="{4ACA0DA4-4397-A446-A71B-3A85CAC90AD9}">
      <dgm:prSet custT="1"/>
      <dgm:spPr>
        <a:ln>
          <a:solidFill>
            <a:schemeClr val="bg1"/>
          </a:solidFill>
        </a:ln>
      </dgm:spPr>
      <dgm:t>
        <a:bodyPr/>
        <a:lstStyle/>
        <a:p>
          <a:pPr rtl="0"/>
          <a:r>
            <a:rPr lang="en-US" sz="1500" b="1" i="0" dirty="0" smtClean="0"/>
            <a:t>As a result recipients without S/MIME capability can view the message content, although they cannot verify the signature</a:t>
          </a:r>
          <a:endParaRPr lang="en-US" sz="1500" b="1" i="0" dirty="0"/>
        </a:p>
      </dgm:t>
    </dgm:pt>
    <dgm:pt modelId="{72FAA1C4-38F0-C846-94AA-DF83280B0CE9}" cxnId="{68FC614E-62B6-894D-B071-96CBFA4AE376}" type="parTrans">
      <dgm:prSet/>
      <dgm:spPr/>
      <dgm:t>
        <a:bodyPr/>
        <a:lstStyle/>
        <a:p>
          <a:endParaRPr lang="en-US"/>
        </a:p>
      </dgm:t>
    </dgm:pt>
    <dgm:pt modelId="{E62A4DE8-70C6-2241-A151-ABB783B6B6F2}" cxnId="{68FC614E-62B6-894D-B071-96CBFA4AE376}" type="sibTrans">
      <dgm:prSet/>
      <dgm:spPr/>
      <dgm:t>
        <a:bodyPr/>
        <a:lstStyle/>
        <a:p>
          <a:endParaRPr lang="en-US"/>
        </a:p>
      </dgm:t>
    </dgm:pt>
    <dgm:pt modelId="{731BCB4C-EE4F-4F49-B21F-96EC72CC8C0F}">
      <dgm:prSet custT="1"/>
      <dgm:spPr>
        <a:ln>
          <a:solidFill>
            <a:schemeClr val="bg1"/>
          </a:solidFill>
        </a:ln>
      </dgm:spPr>
      <dgm:t>
        <a:bodyPr/>
        <a:lstStyle/>
        <a:p>
          <a:pPr rtl="0"/>
          <a:r>
            <a:rPr lang="en-US" sz="1500" b="1" i="0" dirty="0" smtClean="0"/>
            <a:t>Signed and enveloped data</a:t>
          </a:r>
          <a:endParaRPr lang="en-US" sz="1500" b="1" i="0" dirty="0"/>
        </a:p>
      </dgm:t>
    </dgm:pt>
    <dgm:pt modelId="{04AB088F-48F6-6349-8CA7-70EDC0621D88}" cxnId="{798D5819-874D-7E45-A5A7-8AB2FBD591A2}" type="parTrans">
      <dgm:prSet/>
      <dgm:spPr/>
      <dgm:t>
        <a:bodyPr/>
        <a:lstStyle/>
        <a:p>
          <a:endParaRPr lang="en-US"/>
        </a:p>
      </dgm:t>
    </dgm:pt>
    <dgm:pt modelId="{87C07632-F4FE-4245-A7CC-FDAE813B1F42}" cxnId="{798D5819-874D-7E45-A5A7-8AB2FBD591A2}" type="sibTrans">
      <dgm:prSet/>
      <dgm:spPr/>
      <dgm:t>
        <a:bodyPr/>
        <a:lstStyle/>
        <a:p>
          <a:endParaRPr lang="en-US"/>
        </a:p>
      </dgm:t>
    </dgm:pt>
    <dgm:pt modelId="{3A859234-B01D-404B-BCAC-1A3E8C617380}">
      <dgm:prSet custT="1"/>
      <dgm:spPr>
        <a:ln>
          <a:solidFill>
            <a:schemeClr val="bg1"/>
          </a:solidFill>
        </a:ln>
      </dgm:spPr>
      <dgm:t>
        <a:bodyPr/>
        <a:lstStyle/>
        <a:p>
          <a:pPr rtl="0"/>
          <a:r>
            <a:rPr lang="en-US" sz="1500" b="1" i="0" dirty="0" smtClean="0"/>
            <a:t>Signed-only and encrypted-only entities may be nested, so that encrypted data may be signed and signed data or clear-signed data may be encrypted</a:t>
          </a:r>
          <a:endParaRPr lang="en-US" sz="1500" b="1" i="0" dirty="0"/>
        </a:p>
      </dgm:t>
    </dgm:pt>
    <dgm:pt modelId="{ED2DEFC2-FF23-8847-BF79-88950D08D02A}" cxnId="{60C32DF3-03F1-5444-9E4B-BD5F8525F04D}" type="parTrans">
      <dgm:prSet/>
      <dgm:spPr/>
      <dgm:t>
        <a:bodyPr/>
        <a:lstStyle/>
        <a:p>
          <a:endParaRPr lang="en-US"/>
        </a:p>
      </dgm:t>
    </dgm:pt>
    <dgm:pt modelId="{34219511-7C86-F34A-8A3F-DC019DE899E4}" cxnId="{60C32DF3-03F1-5444-9E4B-BD5F8525F04D}" type="sibTrans">
      <dgm:prSet/>
      <dgm:spPr/>
      <dgm:t>
        <a:bodyPr/>
        <a:lstStyle/>
        <a:p>
          <a:endParaRPr lang="en-US"/>
        </a:p>
      </dgm:t>
    </dgm:pt>
    <dgm:pt modelId="{D254715A-6D8C-E347-AF34-F13997A308F5}">
      <dgm:prSet custT="1"/>
      <dgm:spPr>
        <a:ln>
          <a:solidFill>
            <a:schemeClr val="bg1"/>
          </a:solidFill>
        </a:ln>
      </dgm:spPr>
      <dgm:t>
        <a:bodyPr/>
        <a:lstStyle/>
        <a:p>
          <a:pPr rtl="0"/>
          <a:r>
            <a:rPr lang="en-US" sz="1500" b="1" i="0" dirty="0" smtClean="0"/>
            <a:t>Enveloped data</a:t>
          </a:r>
          <a:endParaRPr lang="en-US" sz="1500" b="1" i="0" dirty="0"/>
        </a:p>
      </dgm:t>
    </dgm:pt>
    <dgm:pt modelId="{C1EBA866-19F9-324A-8F47-853B53501D5C}" cxnId="{FB9AE25F-4CB7-564F-B2BC-7BAAE602F3BE}" type="parTrans">
      <dgm:prSet/>
      <dgm:spPr/>
      <dgm:t>
        <a:bodyPr/>
        <a:lstStyle/>
        <a:p>
          <a:endParaRPr lang="en-US"/>
        </a:p>
      </dgm:t>
    </dgm:pt>
    <dgm:pt modelId="{7865A31F-7B84-9D48-8FC4-DAD02691C3DA}" cxnId="{FB9AE25F-4CB7-564F-B2BC-7BAAE602F3BE}" type="sibTrans">
      <dgm:prSet/>
      <dgm:spPr/>
      <dgm:t>
        <a:bodyPr/>
        <a:lstStyle/>
        <a:p>
          <a:endParaRPr lang="en-US"/>
        </a:p>
      </dgm:t>
    </dgm:pt>
    <dgm:pt modelId="{0C1FA5C6-5CBB-3149-8050-54F6452AD5AE}" type="pres">
      <dgm:prSet presAssocID="{67FD8E20-BBAB-AB4E-8999-A300E17AF441}" presName="diagram" presStyleCnt="0">
        <dgm:presLayoutVars>
          <dgm:chMax val="1"/>
          <dgm:dir/>
          <dgm:animLvl val="ctr"/>
          <dgm:resizeHandles val="exact"/>
        </dgm:presLayoutVars>
      </dgm:prSet>
      <dgm:spPr/>
      <dgm:t>
        <a:bodyPr/>
        <a:lstStyle/>
        <a:p>
          <a:endParaRPr lang="en-US"/>
        </a:p>
      </dgm:t>
    </dgm:pt>
    <dgm:pt modelId="{FAB5F08C-4737-8142-B46A-6C8744859F6C}" type="pres">
      <dgm:prSet presAssocID="{67FD8E20-BBAB-AB4E-8999-A300E17AF441}" presName="matrix" presStyleCnt="0"/>
      <dgm:spPr/>
    </dgm:pt>
    <dgm:pt modelId="{4AE1B1F3-AC32-C240-AFB6-88C711BEA5C3}" type="pres">
      <dgm:prSet presAssocID="{67FD8E20-BBAB-AB4E-8999-A300E17AF441}" presName="tile1" presStyleLbl="node1" presStyleIdx="0" presStyleCnt="4"/>
      <dgm:spPr/>
      <dgm:t>
        <a:bodyPr/>
        <a:lstStyle/>
        <a:p>
          <a:endParaRPr lang="en-US"/>
        </a:p>
      </dgm:t>
    </dgm:pt>
    <dgm:pt modelId="{E20DBC92-C2AD-F043-93DE-C7EBA088C9AF}" type="pres">
      <dgm:prSet presAssocID="{67FD8E20-BBAB-AB4E-8999-A300E17AF441}" presName="tile1text" presStyleLbl="node1" presStyleIdx="0" presStyleCnt="4">
        <dgm:presLayoutVars>
          <dgm:chMax val="0"/>
          <dgm:chPref val="0"/>
          <dgm:bulletEnabled val="1"/>
        </dgm:presLayoutVars>
      </dgm:prSet>
      <dgm:spPr/>
      <dgm:t>
        <a:bodyPr/>
        <a:lstStyle/>
        <a:p>
          <a:endParaRPr lang="en-US"/>
        </a:p>
      </dgm:t>
    </dgm:pt>
    <dgm:pt modelId="{2153AE21-EA9E-AF4D-8F47-2E16FCCB6048}" type="pres">
      <dgm:prSet presAssocID="{67FD8E20-BBAB-AB4E-8999-A300E17AF441}" presName="tile2" presStyleLbl="node1" presStyleIdx="1" presStyleCnt="4"/>
      <dgm:spPr/>
      <dgm:t>
        <a:bodyPr/>
        <a:lstStyle/>
        <a:p>
          <a:endParaRPr lang="en-US"/>
        </a:p>
      </dgm:t>
    </dgm:pt>
    <dgm:pt modelId="{938B8276-5661-E64D-B905-0BC0AD2CFD4D}" type="pres">
      <dgm:prSet presAssocID="{67FD8E20-BBAB-AB4E-8999-A300E17AF441}" presName="tile2text" presStyleLbl="node1" presStyleIdx="1" presStyleCnt="4">
        <dgm:presLayoutVars>
          <dgm:chMax val="0"/>
          <dgm:chPref val="0"/>
          <dgm:bulletEnabled val="1"/>
        </dgm:presLayoutVars>
      </dgm:prSet>
      <dgm:spPr/>
      <dgm:t>
        <a:bodyPr/>
        <a:lstStyle/>
        <a:p>
          <a:endParaRPr lang="en-US"/>
        </a:p>
      </dgm:t>
    </dgm:pt>
    <dgm:pt modelId="{799CB885-93D8-9543-B22B-D79A744F5B64}" type="pres">
      <dgm:prSet presAssocID="{67FD8E20-BBAB-AB4E-8999-A300E17AF441}" presName="tile3" presStyleLbl="node1" presStyleIdx="2" presStyleCnt="4"/>
      <dgm:spPr/>
      <dgm:t>
        <a:bodyPr/>
        <a:lstStyle/>
        <a:p>
          <a:endParaRPr lang="en-US"/>
        </a:p>
      </dgm:t>
    </dgm:pt>
    <dgm:pt modelId="{40E597D8-1E87-F143-BB02-2620661E127D}" type="pres">
      <dgm:prSet presAssocID="{67FD8E20-BBAB-AB4E-8999-A300E17AF441}" presName="tile3text" presStyleLbl="node1" presStyleIdx="2" presStyleCnt="4">
        <dgm:presLayoutVars>
          <dgm:chMax val="0"/>
          <dgm:chPref val="0"/>
          <dgm:bulletEnabled val="1"/>
        </dgm:presLayoutVars>
      </dgm:prSet>
      <dgm:spPr/>
      <dgm:t>
        <a:bodyPr/>
        <a:lstStyle/>
        <a:p>
          <a:endParaRPr lang="en-US"/>
        </a:p>
      </dgm:t>
    </dgm:pt>
    <dgm:pt modelId="{E7B5E7DB-A3B3-6843-BFC1-49650FBE65D4}" type="pres">
      <dgm:prSet presAssocID="{67FD8E20-BBAB-AB4E-8999-A300E17AF441}" presName="tile4" presStyleLbl="node1" presStyleIdx="3" presStyleCnt="4" custLinFactNeighborX="3478"/>
      <dgm:spPr/>
      <dgm:t>
        <a:bodyPr/>
        <a:lstStyle/>
        <a:p>
          <a:endParaRPr lang="en-US"/>
        </a:p>
      </dgm:t>
    </dgm:pt>
    <dgm:pt modelId="{A63E9495-7D2A-D04D-839E-847148DEB424}" type="pres">
      <dgm:prSet presAssocID="{67FD8E20-BBAB-AB4E-8999-A300E17AF441}" presName="tile4text" presStyleLbl="node1" presStyleIdx="3" presStyleCnt="4">
        <dgm:presLayoutVars>
          <dgm:chMax val="0"/>
          <dgm:chPref val="0"/>
          <dgm:bulletEnabled val="1"/>
        </dgm:presLayoutVars>
      </dgm:prSet>
      <dgm:spPr/>
      <dgm:t>
        <a:bodyPr/>
        <a:lstStyle/>
        <a:p>
          <a:endParaRPr lang="en-US"/>
        </a:p>
      </dgm:t>
    </dgm:pt>
    <dgm:pt modelId="{ADC1D07E-D5C9-1B45-A557-FB28CAF09163}" type="pres">
      <dgm:prSet presAssocID="{67FD8E20-BBAB-AB4E-8999-A300E17AF441}" presName="centerTile" presStyleLbl="fgShp" presStyleIdx="0" presStyleCnt="1" custScaleX="91305" custScaleY="81819" custLinFactNeighborX="725" custLinFactNeighborY="10606">
        <dgm:presLayoutVars>
          <dgm:chMax val="0"/>
          <dgm:chPref val="0"/>
        </dgm:presLayoutVars>
      </dgm:prSet>
      <dgm:spPr/>
      <dgm:t>
        <a:bodyPr/>
        <a:lstStyle/>
        <a:p>
          <a:endParaRPr lang="en-US"/>
        </a:p>
      </dgm:t>
    </dgm:pt>
  </dgm:ptLst>
  <dgm:cxnLst>
    <dgm:cxn modelId="{FB9AE25F-4CB7-564F-B2BC-7BAAE602F3BE}" srcId="{8867499F-75A7-AE4E-989E-DB1BC3C97276}" destId="{D254715A-6D8C-E347-AF34-F13997A308F5}" srcOrd="0" destOrd="0" parTransId="{C1EBA866-19F9-324A-8F47-853B53501D5C}" sibTransId="{7865A31F-7B84-9D48-8FC4-DAD02691C3DA}"/>
    <dgm:cxn modelId="{CD08B188-D69A-E047-B956-169F0220D587}" type="presOf" srcId="{D254715A-6D8C-E347-AF34-F13997A308F5}" destId="{4AE1B1F3-AC32-C240-AFB6-88C711BEA5C3}" srcOrd="0" destOrd="0" presId="urn:microsoft.com/office/officeart/2005/8/layout/matrix1"/>
    <dgm:cxn modelId="{9281FE3C-F57A-2748-B067-D16E00CF9AA1}" type="presOf" srcId="{2D0FB0CB-5D93-EC4E-82BA-8562C7635C5C}" destId="{938B8276-5661-E64D-B905-0BC0AD2CFD4D}" srcOrd="1" destOrd="0" presId="urn:microsoft.com/office/officeart/2005/8/layout/matrix1"/>
    <dgm:cxn modelId="{18B16C44-BEE5-F64C-8F03-FE8E4DB43557}" type="presOf" srcId="{B2034489-3185-C540-B5F0-5370C8055050}" destId="{40E597D8-1E87-F143-BB02-2620661E127D}" srcOrd="1" destOrd="0" presId="urn:microsoft.com/office/officeart/2005/8/layout/matrix1"/>
    <dgm:cxn modelId="{AF320305-193E-8F4E-A1D1-3D0F4087D926}" type="presOf" srcId="{D254715A-6D8C-E347-AF34-F13997A308F5}" destId="{E20DBC92-C2AD-F043-93DE-C7EBA088C9AF}" srcOrd="1" destOrd="0" presId="urn:microsoft.com/office/officeart/2005/8/layout/matrix1"/>
    <dgm:cxn modelId="{9514E8E6-9C9E-B741-857D-490C371DD470}" type="presOf" srcId="{8867499F-75A7-AE4E-989E-DB1BC3C97276}" destId="{ADC1D07E-D5C9-1B45-A557-FB28CAF09163}" srcOrd="0" destOrd="0" presId="urn:microsoft.com/office/officeart/2005/8/layout/matrix1"/>
    <dgm:cxn modelId="{4101C39C-331D-D741-BF2E-A6B71C96EC00}" srcId="{B2034489-3185-C540-B5F0-5370C8055050}" destId="{6DD0CFDB-34C5-1946-AC7E-4D34E8994784}" srcOrd="0" destOrd="0" parTransId="{90BF5490-38D4-2942-9DE1-9AFE463120A0}" sibTransId="{348A17E0-68C9-8548-BEBD-813D9204BBF3}"/>
    <dgm:cxn modelId="{2619730D-5A24-9341-A39A-2282FBE4228F}" type="presOf" srcId="{6DD0CFDB-34C5-1946-AC7E-4D34E8994784}" destId="{799CB885-93D8-9543-B22B-D79A744F5B64}" srcOrd="0" destOrd="1" presId="urn:microsoft.com/office/officeart/2005/8/layout/matrix1"/>
    <dgm:cxn modelId="{798D5819-874D-7E45-A5A7-8AB2FBD591A2}" srcId="{8867499F-75A7-AE4E-989E-DB1BC3C97276}" destId="{731BCB4C-EE4F-4F49-B21F-96EC72CC8C0F}" srcOrd="3" destOrd="0" parTransId="{04AB088F-48F6-6349-8CA7-70EDC0621D88}" sibTransId="{87C07632-F4FE-4245-A7CC-FDAE813B1F42}"/>
    <dgm:cxn modelId="{BA4820FF-4DE5-5E4C-8152-CEB79B96CA1F}" type="presOf" srcId="{58188176-9DEF-6C4D-B5C7-E6C9A2F7E320}" destId="{938B8276-5661-E64D-B905-0BC0AD2CFD4D}" srcOrd="1" destOrd="3" presId="urn:microsoft.com/office/officeart/2005/8/layout/matrix1"/>
    <dgm:cxn modelId="{976898BF-C8C9-D14F-94E7-02A228C53590}" type="presOf" srcId="{731BCB4C-EE4F-4F49-B21F-96EC72CC8C0F}" destId="{A63E9495-7D2A-D04D-839E-847148DEB424}" srcOrd="1" destOrd="0" presId="urn:microsoft.com/office/officeart/2005/8/layout/matrix1"/>
    <dgm:cxn modelId="{85BF2A88-670F-3C4B-8A72-B9B2336E2751}" type="presOf" srcId="{4ACA0DA4-4397-A446-A71B-3A85CAC90AD9}" destId="{40E597D8-1E87-F143-BB02-2620661E127D}" srcOrd="1" destOrd="2" presId="urn:microsoft.com/office/officeart/2005/8/layout/matrix1"/>
    <dgm:cxn modelId="{8364EB7B-29B1-9344-8242-00AEDEE531DC}" srcId="{2D0FB0CB-5D93-EC4E-82BA-8562C7635C5C}" destId="{C4D3E7B3-7B20-9645-86D9-784D9B7C5A31}" srcOrd="0" destOrd="0" parTransId="{5398D308-62BC-4644-BE39-F555DCA7E5EA}" sibTransId="{EBA005E3-A8C5-4643-9F68-3EF3D3545616}"/>
    <dgm:cxn modelId="{A2CF7598-D2BE-C442-B355-EE23A1848FB0}" srcId="{67FD8E20-BBAB-AB4E-8999-A300E17AF441}" destId="{8867499F-75A7-AE4E-989E-DB1BC3C97276}" srcOrd="0" destOrd="0" parTransId="{724AA4BE-A61F-FD44-95E5-664160770CC3}" sibTransId="{59608713-F55D-8C48-842D-AB6555D22F97}"/>
    <dgm:cxn modelId="{A479FD91-CFCF-4140-8E4D-49EE5B219C5C}" type="presOf" srcId="{5F117A6A-2F46-A646-83F4-43A7F551D8C1}" destId="{4AE1B1F3-AC32-C240-AFB6-88C711BEA5C3}" srcOrd="0" destOrd="1" presId="urn:microsoft.com/office/officeart/2005/8/layout/matrix1"/>
    <dgm:cxn modelId="{2E10563D-C40A-4C4D-8EAB-9AA6674C1F43}" type="presOf" srcId="{C4D3E7B3-7B20-9645-86D9-784D9B7C5A31}" destId="{2153AE21-EA9E-AF4D-8F47-2E16FCCB6048}" srcOrd="0" destOrd="1" presId="urn:microsoft.com/office/officeart/2005/8/layout/matrix1"/>
    <dgm:cxn modelId="{ED4E5EEE-F41F-9542-997F-EB6C263A434C}" type="presOf" srcId="{C4D3E7B3-7B20-9645-86D9-784D9B7C5A31}" destId="{938B8276-5661-E64D-B905-0BC0AD2CFD4D}" srcOrd="1" destOrd="1" presId="urn:microsoft.com/office/officeart/2005/8/layout/matrix1"/>
    <dgm:cxn modelId="{71946333-E4AC-4546-955A-8682900F3742}" type="presOf" srcId="{2D0FB0CB-5D93-EC4E-82BA-8562C7635C5C}" destId="{2153AE21-EA9E-AF4D-8F47-2E16FCCB6048}" srcOrd="0" destOrd="0" presId="urn:microsoft.com/office/officeart/2005/8/layout/matrix1"/>
    <dgm:cxn modelId="{48126D24-298C-8A41-A988-A322D373CAC1}" srcId="{2D0FB0CB-5D93-EC4E-82BA-8562C7635C5C}" destId="{58188176-9DEF-6C4D-B5C7-E6C9A2F7E320}" srcOrd="2" destOrd="0" parTransId="{CAB56076-2393-DF4A-9A02-FABCF85AEE85}" sibTransId="{F8E47110-864F-F946-B1F1-08D5A4B11FAB}"/>
    <dgm:cxn modelId="{088378E6-7D75-0B4B-9AA4-061F3612BC99}" type="presOf" srcId="{A78B885B-D4CA-B148-AA80-5B38FC4EB324}" destId="{2153AE21-EA9E-AF4D-8F47-2E16FCCB6048}" srcOrd="0" destOrd="2" presId="urn:microsoft.com/office/officeart/2005/8/layout/matrix1"/>
    <dgm:cxn modelId="{398BEC97-24A8-904B-8DA9-D254BE4A6C8E}" type="presOf" srcId="{731BCB4C-EE4F-4F49-B21F-96EC72CC8C0F}" destId="{E7B5E7DB-A3B3-6843-BFC1-49650FBE65D4}" srcOrd="0" destOrd="0" presId="urn:microsoft.com/office/officeart/2005/8/layout/matrix1"/>
    <dgm:cxn modelId="{BE7F5B8D-D7FF-B24B-A285-0899F3FD63FF}" type="presOf" srcId="{4ACA0DA4-4397-A446-A71B-3A85CAC90AD9}" destId="{799CB885-93D8-9543-B22B-D79A744F5B64}" srcOrd="0" destOrd="2" presId="urn:microsoft.com/office/officeart/2005/8/layout/matrix1"/>
    <dgm:cxn modelId="{2264BA29-0F84-E749-A92D-396FB2DA7E5B}" type="presOf" srcId="{B2034489-3185-C540-B5F0-5370C8055050}" destId="{799CB885-93D8-9543-B22B-D79A744F5B64}" srcOrd="0" destOrd="0" presId="urn:microsoft.com/office/officeart/2005/8/layout/matrix1"/>
    <dgm:cxn modelId="{F57828B8-817B-0F4C-A651-77A5C0FFE7CA}" type="presOf" srcId="{3A859234-B01D-404B-BCAC-1A3E8C617380}" destId="{A63E9495-7D2A-D04D-839E-847148DEB424}" srcOrd="1" destOrd="1" presId="urn:microsoft.com/office/officeart/2005/8/layout/matrix1"/>
    <dgm:cxn modelId="{A6F7702A-5B62-CC49-AE73-C2EB31E328EC}" srcId="{2D0FB0CB-5D93-EC4E-82BA-8562C7635C5C}" destId="{A78B885B-D4CA-B148-AA80-5B38FC4EB324}" srcOrd="1" destOrd="0" parTransId="{11753F4D-17FE-4B42-A347-FF1005B8784C}" sibTransId="{2B5D299B-F4C6-0045-82FB-FAE5C9B03AFA}"/>
    <dgm:cxn modelId="{BC3E91E9-AF10-8C49-BF3D-054B6CFA77A2}" srcId="{8867499F-75A7-AE4E-989E-DB1BC3C97276}" destId="{B2034489-3185-C540-B5F0-5370C8055050}" srcOrd="2" destOrd="0" parTransId="{6D3BD0F0-BF47-9042-8F5A-768380500A2E}" sibTransId="{590F36F0-5021-0846-A2F8-537D4294489C}"/>
    <dgm:cxn modelId="{DBFF5CC9-9920-BB40-9B5A-DCFE889D8E31}" type="presOf" srcId="{58188176-9DEF-6C4D-B5C7-E6C9A2F7E320}" destId="{2153AE21-EA9E-AF4D-8F47-2E16FCCB6048}" srcOrd="0" destOrd="3" presId="urn:microsoft.com/office/officeart/2005/8/layout/matrix1"/>
    <dgm:cxn modelId="{4C1B2398-83EB-164C-A5B1-EBEB8EFD69BD}" type="presOf" srcId="{67FD8E20-BBAB-AB4E-8999-A300E17AF441}" destId="{0C1FA5C6-5CBB-3149-8050-54F6452AD5AE}" srcOrd="0" destOrd="0" presId="urn:microsoft.com/office/officeart/2005/8/layout/matrix1"/>
    <dgm:cxn modelId="{68FC614E-62B6-894D-B071-96CBFA4AE376}" srcId="{B2034489-3185-C540-B5F0-5370C8055050}" destId="{4ACA0DA4-4397-A446-A71B-3A85CAC90AD9}" srcOrd="1" destOrd="0" parTransId="{72FAA1C4-38F0-C846-94AA-DF83280B0CE9}" sibTransId="{E62A4DE8-70C6-2241-A151-ABB783B6B6F2}"/>
    <dgm:cxn modelId="{03AC79E7-8B6E-8D4D-B33A-DEE80DE6E599}" type="presOf" srcId="{5F117A6A-2F46-A646-83F4-43A7F551D8C1}" destId="{E20DBC92-C2AD-F043-93DE-C7EBA088C9AF}" srcOrd="1" destOrd="1" presId="urn:microsoft.com/office/officeart/2005/8/layout/matrix1"/>
    <dgm:cxn modelId="{3C1CA33A-D68D-5247-A4C9-E96AD079C3A0}" type="presOf" srcId="{3A859234-B01D-404B-BCAC-1A3E8C617380}" destId="{E7B5E7DB-A3B3-6843-BFC1-49650FBE65D4}" srcOrd="0" destOrd="1" presId="urn:microsoft.com/office/officeart/2005/8/layout/matrix1"/>
    <dgm:cxn modelId="{8A4C232F-A645-6C4C-9ADF-E502D70F0AFE}" type="presOf" srcId="{A78B885B-D4CA-B148-AA80-5B38FC4EB324}" destId="{938B8276-5661-E64D-B905-0BC0AD2CFD4D}" srcOrd="1" destOrd="2" presId="urn:microsoft.com/office/officeart/2005/8/layout/matrix1"/>
    <dgm:cxn modelId="{ACD6DF65-56D2-E54E-9B58-6836BE5DB536}" srcId="{8867499F-75A7-AE4E-989E-DB1BC3C97276}" destId="{2D0FB0CB-5D93-EC4E-82BA-8562C7635C5C}" srcOrd="1" destOrd="0" parTransId="{09C5C9E9-22DA-3F4E-8200-6F8E488DDCCE}" sibTransId="{CCD3ED45-3583-8B42-89B3-D51965DC6972}"/>
    <dgm:cxn modelId="{21C5D304-F317-784B-A30B-A1EA68D42F2C}" type="presOf" srcId="{6DD0CFDB-34C5-1946-AC7E-4D34E8994784}" destId="{40E597D8-1E87-F143-BB02-2620661E127D}" srcOrd="1" destOrd="1" presId="urn:microsoft.com/office/officeart/2005/8/layout/matrix1"/>
    <dgm:cxn modelId="{83FC3868-EB54-134B-87AC-2D5D665DD78A}" srcId="{D254715A-6D8C-E347-AF34-F13997A308F5}" destId="{5F117A6A-2F46-A646-83F4-43A7F551D8C1}" srcOrd="0" destOrd="0" parTransId="{49EECC26-1271-5E40-9ED1-537D518FB99B}" sibTransId="{165517F0-AD87-D843-9D34-F586697CAE54}"/>
    <dgm:cxn modelId="{60C32DF3-03F1-5444-9E4B-BD5F8525F04D}" srcId="{731BCB4C-EE4F-4F49-B21F-96EC72CC8C0F}" destId="{3A859234-B01D-404B-BCAC-1A3E8C617380}" srcOrd="0" destOrd="0" parTransId="{ED2DEFC2-FF23-8847-BF79-88950D08D02A}" sibTransId="{34219511-7C86-F34A-8A3F-DC019DE899E4}"/>
    <dgm:cxn modelId="{BFCA5C13-D0D9-3743-AD93-7712A8295962}" type="presParOf" srcId="{0C1FA5C6-5CBB-3149-8050-54F6452AD5AE}" destId="{FAB5F08C-4737-8142-B46A-6C8744859F6C}" srcOrd="0" destOrd="0" presId="urn:microsoft.com/office/officeart/2005/8/layout/matrix1"/>
    <dgm:cxn modelId="{826E3877-6CF7-1F4F-AF6F-6458C524B075}" type="presParOf" srcId="{FAB5F08C-4737-8142-B46A-6C8744859F6C}" destId="{4AE1B1F3-AC32-C240-AFB6-88C711BEA5C3}" srcOrd="0" destOrd="0" presId="urn:microsoft.com/office/officeart/2005/8/layout/matrix1"/>
    <dgm:cxn modelId="{D34454A1-5D01-C64C-8CD2-D50A60468ADF}" type="presParOf" srcId="{FAB5F08C-4737-8142-B46A-6C8744859F6C}" destId="{E20DBC92-C2AD-F043-93DE-C7EBA088C9AF}" srcOrd="1" destOrd="0" presId="urn:microsoft.com/office/officeart/2005/8/layout/matrix1"/>
    <dgm:cxn modelId="{F0F1C386-1CFA-8C44-AF54-1B1F2F150622}" type="presParOf" srcId="{FAB5F08C-4737-8142-B46A-6C8744859F6C}" destId="{2153AE21-EA9E-AF4D-8F47-2E16FCCB6048}" srcOrd="2" destOrd="0" presId="urn:microsoft.com/office/officeart/2005/8/layout/matrix1"/>
    <dgm:cxn modelId="{F654AC63-78F8-DF47-87F2-927DF74B610D}" type="presParOf" srcId="{FAB5F08C-4737-8142-B46A-6C8744859F6C}" destId="{938B8276-5661-E64D-B905-0BC0AD2CFD4D}" srcOrd="3" destOrd="0" presId="urn:microsoft.com/office/officeart/2005/8/layout/matrix1"/>
    <dgm:cxn modelId="{7228397E-0BD2-AE4B-926E-694749E276FC}" type="presParOf" srcId="{FAB5F08C-4737-8142-B46A-6C8744859F6C}" destId="{799CB885-93D8-9543-B22B-D79A744F5B64}" srcOrd="4" destOrd="0" presId="urn:microsoft.com/office/officeart/2005/8/layout/matrix1"/>
    <dgm:cxn modelId="{A52EE1EF-6554-0D43-8D28-E64FA8A505DF}" type="presParOf" srcId="{FAB5F08C-4737-8142-B46A-6C8744859F6C}" destId="{40E597D8-1E87-F143-BB02-2620661E127D}" srcOrd="5" destOrd="0" presId="urn:microsoft.com/office/officeart/2005/8/layout/matrix1"/>
    <dgm:cxn modelId="{21F5825E-C0B4-114F-B506-42411EF282BC}" type="presParOf" srcId="{FAB5F08C-4737-8142-B46A-6C8744859F6C}" destId="{E7B5E7DB-A3B3-6843-BFC1-49650FBE65D4}" srcOrd="6" destOrd="0" presId="urn:microsoft.com/office/officeart/2005/8/layout/matrix1"/>
    <dgm:cxn modelId="{FD212F50-3C77-6F4A-9861-7AF5D9A557B8}" type="presParOf" srcId="{FAB5F08C-4737-8142-B46A-6C8744859F6C}" destId="{A63E9495-7D2A-D04D-839E-847148DEB424}" srcOrd="7" destOrd="0" presId="urn:microsoft.com/office/officeart/2005/8/layout/matrix1"/>
    <dgm:cxn modelId="{97094A16-888A-D04F-A4CB-8AB55FB681E6}" type="presParOf" srcId="{0C1FA5C6-5CBB-3149-8050-54F6452AD5AE}" destId="{ADC1D07E-D5C9-1B45-A557-FB28CAF09163}" srcOrd="1" destOrd="0" presId="urn:microsoft.com/office/officeart/2005/8/layout/matrix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05BC7D-6CBA-804E-B2B8-BB24A3D713BA}"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81C5031F-CE83-F54C-AEF4-6D26B304772A}">
      <dgm:prSet phldrT="[Text]" custT="1"/>
      <dgm:spPr/>
      <dgm:t>
        <a:bodyPr/>
        <a:lstStyle/>
        <a:p>
          <a:r>
            <a:rPr lang="en-US" sz="1500" b="1" i="0" dirty="0" smtClean="0"/>
            <a:t>Generate a pseudorandom session key for a particular symmetric encryption algorithm</a:t>
          </a:r>
          <a:endParaRPr lang="en-US" sz="1500" b="1" i="0" dirty="0"/>
        </a:p>
      </dgm:t>
    </dgm:pt>
    <dgm:pt modelId="{AC1B7067-E1EF-A344-8709-7AE0A6694BED}" cxnId="{2D3631F0-B5F9-1F4D-890C-085E40D0779F}" type="parTrans">
      <dgm:prSet/>
      <dgm:spPr/>
      <dgm:t>
        <a:bodyPr/>
        <a:lstStyle/>
        <a:p>
          <a:endParaRPr lang="en-US"/>
        </a:p>
      </dgm:t>
    </dgm:pt>
    <dgm:pt modelId="{82F3577B-06D0-C445-BF65-819EE4EB9409}" cxnId="{2D3631F0-B5F9-1F4D-890C-085E40D0779F}" type="sibTrans">
      <dgm:prSet/>
      <dgm:spPr>
        <a:ln>
          <a:solidFill>
            <a:schemeClr val="tx1"/>
          </a:solidFill>
        </a:ln>
      </dgm:spPr>
      <dgm:t>
        <a:bodyPr/>
        <a:lstStyle/>
        <a:p>
          <a:endParaRPr lang="en-US" dirty="0"/>
        </a:p>
      </dgm:t>
    </dgm:pt>
    <dgm:pt modelId="{F1D40321-A12A-BE44-84D3-0A2099D8CDEA}">
      <dgm:prSet custT="1"/>
      <dgm:spPr/>
      <dgm:t>
        <a:bodyPr/>
        <a:lstStyle/>
        <a:p>
          <a:r>
            <a:rPr lang="en-US" sz="1500" b="1" i="0" dirty="0" smtClean="0"/>
            <a:t>For each recipient, encrypt the session key with the recipient’s public RSA key</a:t>
          </a:r>
        </a:p>
      </dgm:t>
    </dgm:pt>
    <dgm:pt modelId="{43515704-6D9C-2545-AC36-DE6F9ACAF51E}" cxnId="{5F969079-E80F-A64B-B823-8F3F39D0A7D4}" type="parTrans">
      <dgm:prSet/>
      <dgm:spPr/>
      <dgm:t>
        <a:bodyPr/>
        <a:lstStyle/>
        <a:p>
          <a:endParaRPr lang="en-US"/>
        </a:p>
      </dgm:t>
    </dgm:pt>
    <dgm:pt modelId="{03CE9978-0BE6-E84B-B554-50C8880B4C7A}" cxnId="{5F969079-E80F-A64B-B823-8F3F39D0A7D4}" type="sibTrans">
      <dgm:prSet/>
      <dgm:spPr>
        <a:ln>
          <a:solidFill>
            <a:schemeClr val="tx1"/>
          </a:solidFill>
        </a:ln>
      </dgm:spPr>
      <dgm:t>
        <a:bodyPr/>
        <a:lstStyle/>
        <a:p>
          <a:endParaRPr lang="en-US" dirty="0"/>
        </a:p>
      </dgm:t>
    </dgm:pt>
    <dgm:pt modelId="{719B5293-0D30-444E-B3FC-4D7726A71BCB}">
      <dgm:prSet custT="1"/>
      <dgm:spPr/>
      <dgm:t>
        <a:bodyPr/>
        <a:lstStyle/>
        <a:p>
          <a:r>
            <a:rPr lang="en-US" sz="1500" b="1" i="0" dirty="0" smtClean="0"/>
            <a:t>For each recipient, prepare a block known as </a:t>
          </a:r>
          <a:r>
            <a:rPr lang="en-US" sz="1500" b="1" i="0" dirty="0" smtClean="0">
              <a:latin typeface="Courier New"/>
              <a:cs typeface="Courier New"/>
            </a:rPr>
            <a:t>RecipientInfo </a:t>
          </a:r>
          <a:r>
            <a:rPr lang="en-US" sz="1500" b="1" i="0" dirty="0" smtClean="0">
              <a:cs typeface="Courier New"/>
            </a:rPr>
            <a:t>that contains an identifier of the recipient’s public-key certificate, an identifier of the algorithm used to encrypt the session key, and the encrypted session key</a:t>
          </a:r>
        </a:p>
      </dgm:t>
    </dgm:pt>
    <dgm:pt modelId="{52BE5FF8-16F9-844C-BAC8-6B1344D093AA}" cxnId="{E411F62E-1021-E742-9329-93CD0F7C0E16}" type="parTrans">
      <dgm:prSet/>
      <dgm:spPr/>
      <dgm:t>
        <a:bodyPr/>
        <a:lstStyle/>
        <a:p>
          <a:endParaRPr lang="en-US"/>
        </a:p>
      </dgm:t>
    </dgm:pt>
    <dgm:pt modelId="{FA06F20C-F234-E247-BBA3-FC6C714263CE}" cxnId="{E411F62E-1021-E742-9329-93CD0F7C0E16}" type="sibTrans">
      <dgm:prSet/>
      <dgm:spPr>
        <a:ln>
          <a:solidFill>
            <a:schemeClr val="tx1"/>
          </a:solidFill>
        </a:ln>
      </dgm:spPr>
      <dgm:t>
        <a:bodyPr/>
        <a:lstStyle/>
        <a:p>
          <a:endParaRPr lang="en-US" dirty="0"/>
        </a:p>
      </dgm:t>
    </dgm:pt>
    <dgm:pt modelId="{40604889-C874-024C-AA49-85FFE5142744}">
      <dgm:prSet custT="1"/>
      <dgm:spPr/>
      <dgm:t>
        <a:bodyPr/>
        <a:lstStyle/>
        <a:p>
          <a:r>
            <a:rPr lang="en-US" sz="1500" b="1" i="0" dirty="0" smtClean="0">
              <a:cs typeface="Courier New"/>
            </a:rPr>
            <a:t>Encrypt the message content with the session key</a:t>
          </a:r>
          <a:r>
            <a:rPr lang="en-US" sz="1500" b="1" i="0" dirty="0" smtClean="0"/>
            <a:t> </a:t>
          </a:r>
          <a:endParaRPr lang="en-US" sz="1500" b="1" i="0" dirty="0"/>
        </a:p>
      </dgm:t>
    </dgm:pt>
    <dgm:pt modelId="{D59DD21D-8F2B-D845-8D24-0906B5BA24D7}" cxnId="{AD6A61EB-20E8-6241-BACE-B88471E91B5F}" type="parTrans">
      <dgm:prSet/>
      <dgm:spPr/>
      <dgm:t>
        <a:bodyPr/>
        <a:lstStyle/>
        <a:p>
          <a:endParaRPr lang="en-US"/>
        </a:p>
      </dgm:t>
    </dgm:pt>
    <dgm:pt modelId="{89849169-617D-BD42-90C9-E99FC93B1C2B}" cxnId="{AD6A61EB-20E8-6241-BACE-B88471E91B5F}" type="sibTrans">
      <dgm:prSet/>
      <dgm:spPr/>
      <dgm:t>
        <a:bodyPr/>
        <a:lstStyle/>
        <a:p>
          <a:endParaRPr lang="en-US"/>
        </a:p>
      </dgm:t>
    </dgm:pt>
    <dgm:pt modelId="{3701EDB1-138E-9E46-9979-880B13224AB2}" type="pres">
      <dgm:prSet presAssocID="{9605BC7D-6CBA-804E-B2B8-BB24A3D713BA}" presName="outerComposite" presStyleCnt="0">
        <dgm:presLayoutVars>
          <dgm:chMax val="5"/>
          <dgm:dir/>
          <dgm:resizeHandles val="exact"/>
        </dgm:presLayoutVars>
      </dgm:prSet>
      <dgm:spPr/>
      <dgm:t>
        <a:bodyPr/>
        <a:lstStyle/>
        <a:p>
          <a:endParaRPr lang="en-US"/>
        </a:p>
      </dgm:t>
    </dgm:pt>
    <dgm:pt modelId="{BE5042EE-5962-3C4A-BF1B-50A23DC0F0F5}" type="pres">
      <dgm:prSet presAssocID="{9605BC7D-6CBA-804E-B2B8-BB24A3D713BA}" presName="dummyMaxCanvas" presStyleCnt="0">
        <dgm:presLayoutVars/>
      </dgm:prSet>
      <dgm:spPr/>
    </dgm:pt>
    <dgm:pt modelId="{DC0241FA-7A3B-2540-99A4-A6418DDD1EA1}" type="pres">
      <dgm:prSet presAssocID="{9605BC7D-6CBA-804E-B2B8-BB24A3D713BA}" presName="FourNodes_1" presStyleLbl="node1" presStyleIdx="0" presStyleCnt="4">
        <dgm:presLayoutVars>
          <dgm:bulletEnabled val="1"/>
        </dgm:presLayoutVars>
      </dgm:prSet>
      <dgm:spPr/>
      <dgm:t>
        <a:bodyPr/>
        <a:lstStyle/>
        <a:p>
          <a:endParaRPr lang="en-US"/>
        </a:p>
      </dgm:t>
    </dgm:pt>
    <dgm:pt modelId="{22ADCE59-A6D1-984D-BF84-74718F412EC1}" type="pres">
      <dgm:prSet presAssocID="{9605BC7D-6CBA-804E-B2B8-BB24A3D713BA}" presName="FourNodes_2" presStyleLbl="node1" presStyleIdx="1" presStyleCnt="4">
        <dgm:presLayoutVars>
          <dgm:bulletEnabled val="1"/>
        </dgm:presLayoutVars>
      </dgm:prSet>
      <dgm:spPr/>
      <dgm:t>
        <a:bodyPr/>
        <a:lstStyle/>
        <a:p>
          <a:endParaRPr lang="en-US"/>
        </a:p>
      </dgm:t>
    </dgm:pt>
    <dgm:pt modelId="{A7C405DB-DC2C-E540-914D-23DD9BB65F79}" type="pres">
      <dgm:prSet presAssocID="{9605BC7D-6CBA-804E-B2B8-BB24A3D713BA}" presName="FourNodes_3" presStyleLbl="node1" presStyleIdx="2" presStyleCnt="4">
        <dgm:presLayoutVars>
          <dgm:bulletEnabled val="1"/>
        </dgm:presLayoutVars>
      </dgm:prSet>
      <dgm:spPr/>
      <dgm:t>
        <a:bodyPr/>
        <a:lstStyle/>
        <a:p>
          <a:endParaRPr lang="en-US"/>
        </a:p>
      </dgm:t>
    </dgm:pt>
    <dgm:pt modelId="{D3171E81-8DA9-F04B-85CE-0B54B5DF11AD}" type="pres">
      <dgm:prSet presAssocID="{9605BC7D-6CBA-804E-B2B8-BB24A3D713BA}" presName="FourNodes_4" presStyleLbl="node1" presStyleIdx="3" presStyleCnt="4">
        <dgm:presLayoutVars>
          <dgm:bulletEnabled val="1"/>
        </dgm:presLayoutVars>
      </dgm:prSet>
      <dgm:spPr/>
      <dgm:t>
        <a:bodyPr/>
        <a:lstStyle/>
        <a:p>
          <a:endParaRPr lang="en-US"/>
        </a:p>
      </dgm:t>
    </dgm:pt>
    <dgm:pt modelId="{4F1B002C-C953-264E-AD33-8E894E64E173}" type="pres">
      <dgm:prSet presAssocID="{9605BC7D-6CBA-804E-B2B8-BB24A3D713BA}" presName="FourConn_1-2" presStyleLbl="fgAccFollowNode1" presStyleIdx="0" presStyleCnt="3">
        <dgm:presLayoutVars>
          <dgm:bulletEnabled val="1"/>
        </dgm:presLayoutVars>
      </dgm:prSet>
      <dgm:spPr/>
      <dgm:t>
        <a:bodyPr/>
        <a:lstStyle/>
        <a:p>
          <a:endParaRPr lang="en-US"/>
        </a:p>
      </dgm:t>
    </dgm:pt>
    <dgm:pt modelId="{B57C5CB7-9E23-374F-9AD0-A772CEA91AF0}" type="pres">
      <dgm:prSet presAssocID="{9605BC7D-6CBA-804E-B2B8-BB24A3D713BA}" presName="FourConn_2-3" presStyleLbl="fgAccFollowNode1" presStyleIdx="1" presStyleCnt="3">
        <dgm:presLayoutVars>
          <dgm:bulletEnabled val="1"/>
        </dgm:presLayoutVars>
      </dgm:prSet>
      <dgm:spPr/>
      <dgm:t>
        <a:bodyPr/>
        <a:lstStyle/>
        <a:p>
          <a:endParaRPr lang="en-US"/>
        </a:p>
      </dgm:t>
    </dgm:pt>
    <dgm:pt modelId="{75224DAF-6741-704C-A1FB-BF13866920F8}" type="pres">
      <dgm:prSet presAssocID="{9605BC7D-6CBA-804E-B2B8-BB24A3D713BA}" presName="FourConn_3-4" presStyleLbl="fgAccFollowNode1" presStyleIdx="2" presStyleCnt="3">
        <dgm:presLayoutVars>
          <dgm:bulletEnabled val="1"/>
        </dgm:presLayoutVars>
      </dgm:prSet>
      <dgm:spPr/>
      <dgm:t>
        <a:bodyPr/>
        <a:lstStyle/>
        <a:p>
          <a:endParaRPr lang="en-US"/>
        </a:p>
      </dgm:t>
    </dgm:pt>
    <dgm:pt modelId="{C0022A29-8CAE-E64E-AA91-CA9E796F6839}" type="pres">
      <dgm:prSet presAssocID="{9605BC7D-6CBA-804E-B2B8-BB24A3D713BA}" presName="FourNodes_1_text" presStyleLbl="node1" presStyleIdx="3" presStyleCnt="4">
        <dgm:presLayoutVars>
          <dgm:bulletEnabled val="1"/>
        </dgm:presLayoutVars>
      </dgm:prSet>
      <dgm:spPr/>
      <dgm:t>
        <a:bodyPr/>
        <a:lstStyle/>
        <a:p>
          <a:endParaRPr lang="en-US"/>
        </a:p>
      </dgm:t>
    </dgm:pt>
    <dgm:pt modelId="{7D8105A9-A913-7642-AD65-F8E1CCE4CCBD}" type="pres">
      <dgm:prSet presAssocID="{9605BC7D-6CBA-804E-B2B8-BB24A3D713BA}" presName="FourNodes_2_text" presStyleLbl="node1" presStyleIdx="3" presStyleCnt="4">
        <dgm:presLayoutVars>
          <dgm:bulletEnabled val="1"/>
        </dgm:presLayoutVars>
      </dgm:prSet>
      <dgm:spPr/>
      <dgm:t>
        <a:bodyPr/>
        <a:lstStyle/>
        <a:p>
          <a:endParaRPr lang="en-US"/>
        </a:p>
      </dgm:t>
    </dgm:pt>
    <dgm:pt modelId="{FF863488-B9B0-9B4E-9C8B-5F2FC3A62477}" type="pres">
      <dgm:prSet presAssocID="{9605BC7D-6CBA-804E-B2B8-BB24A3D713BA}" presName="FourNodes_3_text" presStyleLbl="node1" presStyleIdx="3" presStyleCnt="4">
        <dgm:presLayoutVars>
          <dgm:bulletEnabled val="1"/>
        </dgm:presLayoutVars>
      </dgm:prSet>
      <dgm:spPr/>
      <dgm:t>
        <a:bodyPr/>
        <a:lstStyle/>
        <a:p>
          <a:endParaRPr lang="en-US"/>
        </a:p>
      </dgm:t>
    </dgm:pt>
    <dgm:pt modelId="{69A96FE0-ABC6-CC43-B84F-518F090F1775}" type="pres">
      <dgm:prSet presAssocID="{9605BC7D-6CBA-804E-B2B8-BB24A3D713BA}" presName="FourNodes_4_text" presStyleLbl="node1" presStyleIdx="3" presStyleCnt="4">
        <dgm:presLayoutVars>
          <dgm:bulletEnabled val="1"/>
        </dgm:presLayoutVars>
      </dgm:prSet>
      <dgm:spPr/>
      <dgm:t>
        <a:bodyPr/>
        <a:lstStyle/>
        <a:p>
          <a:endParaRPr lang="en-US"/>
        </a:p>
      </dgm:t>
    </dgm:pt>
  </dgm:ptLst>
  <dgm:cxnLst>
    <dgm:cxn modelId="{D53F4E8D-5380-6449-B3A4-5BE27C700A14}" type="presOf" srcId="{F1D40321-A12A-BE44-84D3-0A2099D8CDEA}" destId="{7D8105A9-A913-7642-AD65-F8E1CCE4CCBD}" srcOrd="1" destOrd="0" presId="urn:microsoft.com/office/officeart/2005/8/layout/vProcess5"/>
    <dgm:cxn modelId="{80FBF315-6BEF-514D-996F-0B4F83762509}" type="presOf" srcId="{82F3577B-06D0-C445-BF65-819EE4EB9409}" destId="{4F1B002C-C953-264E-AD33-8E894E64E173}" srcOrd="0" destOrd="0" presId="urn:microsoft.com/office/officeart/2005/8/layout/vProcess5"/>
    <dgm:cxn modelId="{468E7E5A-5409-0748-9307-5758B0501EDE}" type="presOf" srcId="{719B5293-0D30-444E-B3FC-4D7726A71BCB}" destId="{FF863488-B9B0-9B4E-9C8B-5F2FC3A62477}" srcOrd="1" destOrd="0" presId="urn:microsoft.com/office/officeart/2005/8/layout/vProcess5"/>
    <dgm:cxn modelId="{C81B016B-2EEE-7F40-9F50-838B1BBA2841}" type="presOf" srcId="{40604889-C874-024C-AA49-85FFE5142744}" destId="{D3171E81-8DA9-F04B-85CE-0B54B5DF11AD}" srcOrd="0" destOrd="0" presId="urn:microsoft.com/office/officeart/2005/8/layout/vProcess5"/>
    <dgm:cxn modelId="{8B8C92BC-CFEE-CA49-A931-4562549920BF}" type="presOf" srcId="{03CE9978-0BE6-E84B-B554-50C8880B4C7A}" destId="{B57C5CB7-9E23-374F-9AD0-A772CEA91AF0}" srcOrd="0" destOrd="0" presId="urn:microsoft.com/office/officeart/2005/8/layout/vProcess5"/>
    <dgm:cxn modelId="{1D497661-D35F-AB48-8E64-9352EACEE75B}" type="presOf" srcId="{81C5031F-CE83-F54C-AEF4-6D26B304772A}" destId="{C0022A29-8CAE-E64E-AA91-CA9E796F6839}" srcOrd="1" destOrd="0" presId="urn:microsoft.com/office/officeart/2005/8/layout/vProcess5"/>
    <dgm:cxn modelId="{5F969079-E80F-A64B-B823-8F3F39D0A7D4}" srcId="{9605BC7D-6CBA-804E-B2B8-BB24A3D713BA}" destId="{F1D40321-A12A-BE44-84D3-0A2099D8CDEA}" srcOrd="1" destOrd="0" parTransId="{43515704-6D9C-2545-AC36-DE6F9ACAF51E}" sibTransId="{03CE9978-0BE6-E84B-B554-50C8880B4C7A}"/>
    <dgm:cxn modelId="{DE219ADF-736A-5D41-9240-A4B228370317}" type="presOf" srcId="{719B5293-0D30-444E-B3FC-4D7726A71BCB}" destId="{A7C405DB-DC2C-E540-914D-23DD9BB65F79}" srcOrd="0" destOrd="0" presId="urn:microsoft.com/office/officeart/2005/8/layout/vProcess5"/>
    <dgm:cxn modelId="{E411F62E-1021-E742-9329-93CD0F7C0E16}" srcId="{9605BC7D-6CBA-804E-B2B8-BB24A3D713BA}" destId="{719B5293-0D30-444E-B3FC-4D7726A71BCB}" srcOrd="2" destOrd="0" parTransId="{52BE5FF8-16F9-844C-BAC8-6B1344D093AA}" sibTransId="{FA06F20C-F234-E247-BBA3-FC6C714263CE}"/>
    <dgm:cxn modelId="{AD6A61EB-20E8-6241-BACE-B88471E91B5F}" srcId="{9605BC7D-6CBA-804E-B2B8-BB24A3D713BA}" destId="{40604889-C874-024C-AA49-85FFE5142744}" srcOrd="3" destOrd="0" parTransId="{D59DD21D-8F2B-D845-8D24-0906B5BA24D7}" sibTransId="{89849169-617D-BD42-90C9-E99FC93B1C2B}"/>
    <dgm:cxn modelId="{4B5954AF-F481-7241-AF4F-B4480CFA7F2B}" type="presOf" srcId="{F1D40321-A12A-BE44-84D3-0A2099D8CDEA}" destId="{22ADCE59-A6D1-984D-BF84-74718F412EC1}" srcOrd="0" destOrd="0" presId="urn:microsoft.com/office/officeart/2005/8/layout/vProcess5"/>
    <dgm:cxn modelId="{F8739938-5497-C646-87C0-6D35DB7566F9}" type="presOf" srcId="{40604889-C874-024C-AA49-85FFE5142744}" destId="{69A96FE0-ABC6-CC43-B84F-518F090F1775}" srcOrd="1" destOrd="0" presId="urn:microsoft.com/office/officeart/2005/8/layout/vProcess5"/>
    <dgm:cxn modelId="{47686E7B-0981-B044-82FC-0226250C5AE0}" type="presOf" srcId="{9605BC7D-6CBA-804E-B2B8-BB24A3D713BA}" destId="{3701EDB1-138E-9E46-9979-880B13224AB2}" srcOrd="0" destOrd="0" presId="urn:microsoft.com/office/officeart/2005/8/layout/vProcess5"/>
    <dgm:cxn modelId="{2D3631F0-B5F9-1F4D-890C-085E40D0779F}" srcId="{9605BC7D-6CBA-804E-B2B8-BB24A3D713BA}" destId="{81C5031F-CE83-F54C-AEF4-6D26B304772A}" srcOrd="0" destOrd="0" parTransId="{AC1B7067-E1EF-A344-8709-7AE0A6694BED}" sibTransId="{82F3577B-06D0-C445-BF65-819EE4EB9409}"/>
    <dgm:cxn modelId="{D5DEE688-6BC3-1F43-8AED-E6DD68E28B46}" type="presOf" srcId="{81C5031F-CE83-F54C-AEF4-6D26B304772A}" destId="{DC0241FA-7A3B-2540-99A4-A6418DDD1EA1}" srcOrd="0" destOrd="0" presId="urn:microsoft.com/office/officeart/2005/8/layout/vProcess5"/>
    <dgm:cxn modelId="{F0C376AC-E172-5944-93D4-2F6816ECB26B}" type="presOf" srcId="{FA06F20C-F234-E247-BBA3-FC6C714263CE}" destId="{75224DAF-6741-704C-A1FB-BF13866920F8}" srcOrd="0" destOrd="0" presId="urn:microsoft.com/office/officeart/2005/8/layout/vProcess5"/>
    <dgm:cxn modelId="{29B6BD9E-E225-6949-9FEF-E0DF5FD4882A}" type="presParOf" srcId="{3701EDB1-138E-9E46-9979-880B13224AB2}" destId="{BE5042EE-5962-3C4A-BF1B-50A23DC0F0F5}" srcOrd="0" destOrd="0" presId="urn:microsoft.com/office/officeart/2005/8/layout/vProcess5"/>
    <dgm:cxn modelId="{AF2222C3-597C-D14B-B0DB-869AE512B700}" type="presParOf" srcId="{3701EDB1-138E-9E46-9979-880B13224AB2}" destId="{DC0241FA-7A3B-2540-99A4-A6418DDD1EA1}" srcOrd="1" destOrd="0" presId="urn:microsoft.com/office/officeart/2005/8/layout/vProcess5"/>
    <dgm:cxn modelId="{2D31E880-BBCE-CC4E-B425-791FE5F2750A}" type="presParOf" srcId="{3701EDB1-138E-9E46-9979-880B13224AB2}" destId="{22ADCE59-A6D1-984D-BF84-74718F412EC1}" srcOrd="2" destOrd="0" presId="urn:microsoft.com/office/officeart/2005/8/layout/vProcess5"/>
    <dgm:cxn modelId="{06B27D80-D23B-D64F-9E54-DE593945FFD6}" type="presParOf" srcId="{3701EDB1-138E-9E46-9979-880B13224AB2}" destId="{A7C405DB-DC2C-E540-914D-23DD9BB65F79}" srcOrd="3" destOrd="0" presId="urn:microsoft.com/office/officeart/2005/8/layout/vProcess5"/>
    <dgm:cxn modelId="{972104B5-9973-7C4B-8E3C-4B98932EF925}" type="presParOf" srcId="{3701EDB1-138E-9E46-9979-880B13224AB2}" destId="{D3171E81-8DA9-F04B-85CE-0B54B5DF11AD}" srcOrd="4" destOrd="0" presId="urn:microsoft.com/office/officeart/2005/8/layout/vProcess5"/>
    <dgm:cxn modelId="{4796E909-4054-2D4F-A42F-7089756F0EDF}" type="presParOf" srcId="{3701EDB1-138E-9E46-9979-880B13224AB2}" destId="{4F1B002C-C953-264E-AD33-8E894E64E173}" srcOrd="5" destOrd="0" presId="urn:microsoft.com/office/officeart/2005/8/layout/vProcess5"/>
    <dgm:cxn modelId="{2769559E-48DE-AB43-B25A-87B996187737}" type="presParOf" srcId="{3701EDB1-138E-9E46-9979-880B13224AB2}" destId="{B57C5CB7-9E23-374F-9AD0-A772CEA91AF0}" srcOrd="6" destOrd="0" presId="urn:microsoft.com/office/officeart/2005/8/layout/vProcess5"/>
    <dgm:cxn modelId="{90F6302C-1B7D-B94E-A178-2D0B4D3DF962}" type="presParOf" srcId="{3701EDB1-138E-9E46-9979-880B13224AB2}" destId="{75224DAF-6741-704C-A1FB-BF13866920F8}" srcOrd="7" destOrd="0" presId="urn:microsoft.com/office/officeart/2005/8/layout/vProcess5"/>
    <dgm:cxn modelId="{70699EE7-A753-8B4E-8CF1-70135D0DD80B}" type="presParOf" srcId="{3701EDB1-138E-9E46-9979-880B13224AB2}" destId="{C0022A29-8CAE-E64E-AA91-CA9E796F6839}" srcOrd="8" destOrd="0" presId="urn:microsoft.com/office/officeart/2005/8/layout/vProcess5"/>
    <dgm:cxn modelId="{3A95FC2F-85CA-8E48-9AA8-9054ADBCFACB}" type="presParOf" srcId="{3701EDB1-138E-9E46-9979-880B13224AB2}" destId="{7D8105A9-A913-7642-AD65-F8E1CCE4CCBD}" srcOrd="9" destOrd="0" presId="urn:microsoft.com/office/officeart/2005/8/layout/vProcess5"/>
    <dgm:cxn modelId="{1D6B3B64-BB5C-8F4C-835F-67CC0E9F5F2A}" type="presParOf" srcId="{3701EDB1-138E-9E46-9979-880B13224AB2}" destId="{FF863488-B9B0-9B4E-9C8B-5F2FC3A62477}" srcOrd="10" destOrd="0" presId="urn:microsoft.com/office/officeart/2005/8/layout/vProcess5"/>
    <dgm:cxn modelId="{82FF086D-6668-E247-909D-8FCFCC1A3C27}" type="presParOf" srcId="{3701EDB1-138E-9E46-9979-880B13224AB2}" destId="{69A96FE0-ABC6-CC43-B84F-518F090F1775}" srcOrd="1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13171B-723F-E646-B567-7828D9B060F5}" type="doc">
      <dgm:prSet loTypeId="urn:microsoft.com/office/officeart/2005/8/layout/arrow2" loCatId="process" qsTypeId="urn:microsoft.com/office/officeart/2005/8/quickstyle/simple4" qsCatId="simple" csTypeId="urn:microsoft.com/office/officeart/2005/8/colors/accent1_2" csCatId="accent1" phldr="1"/>
      <dgm:spPr/>
      <dgm:t>
        <a:bodyPr/>
        <a:lstStyle/>
        <a:p>
          <a:endParaRPr lang="en-US"/>
        </a:p>
      </dgm:t>
    </dgm:pt>
    <dgm:pt modelId="{74B3D2B1-806F-D744-86BE-6D879BBC16A2}">
      <dgm:prSet phldrT="[Text]"/>
      <dgm:spPr/>
      <dgm:t>
        <a:bodyPr/>
        <a:lstStyle/>
        <a:p>
          <a:r>
            <a:rPr lang="en-US" b="1" dirty="0" smtClean="0"/>
            <a:t>Select a message digest algorithm (SHA or MD5)</a:t>
          </a:r>
          <a:endParaRPr lang="en-US" b="1" dirty="0"/>
        </a:p>
      </dgm:t>
    </dgm:pt>
    <dgm:pt modelId="{2633BF21-6621-CC40-B647-E3FD64BADB6E}" cxnId="{1605A4C7-B30B-0841-AB74-5073E90B4BF0}" type="parTrans">
      <dgm:prSet/>
      <dgm:spPr/>
      <dgm:t>
        <a:bodyPr/>
        <a:lstStyle/>
        <a:p>
          <a:endParaRPr lang="en-US"/>
        </a:p>
      </dgm:t>
    </dgm:pt>
    <dgm:pt modelId="{5A87E385-1645-684A-9E76-20CDD89908FC}" cxnId="{1605A4C7-B30B-0841-AB74-5073E90B4BF0}" type="sibTrans">
      <dgm:prSet/>
      <dgm:spPr/>
      <dgm:t>
        <a:bodyPr/>
        <a:lstStyle/>
        <a:p>
          <a:endParaRPr lang="en-US"/>
        </a:p>
      </dgm:t>
    </dgm:pt>
    <dgm:pt modelId="{430B4876-7570-574F-AC09-B684ADAE1845}">
      <dgm:prSet/>
      <dgm:spPr/>
      <dgm:t>
        <a:bodyPr/>
        <a:lstStyle/>
        <a:p>
          <a:r>
            <a:rPr lang="en-US" b="1" dirty="0" smtClean="0"/>
            <a:t>Compute the message digest (hash function) of the content to be signed</a:t>
          </a:r>
        </a:p>
      </dgm:t>
    </dgm:pt>
    <dgm:pt modelId="{9804845B-7166-C245-A033-1707011C1340}" cxnId="{F820CA5E-8221-A54C-9C83-93788DECE038}" type="parTrans">
      <dgm:prSet/>
      <dgm:spPr/>
      <dgm:t>
        <a:bodyPr/>
        <a:lstStyle/>
        <a:p>
          <a:endParaRPr lang="en-US"/>
        </a:p>
      </dgm:t>
    </dgm:pt>
    <dgm:pt modelId="{A8EFB0CD-6CCC-4046-84C2-B9073B010F56}" cxnId="{F820CA5E-8221-A54C-9C83-93788DECE038}" type="sibTrans">
      <dgm:prSet/>
      <dgm:spPr/>
      <dgm:t>
        <a:bodyPr/>
        <a:lstStyle/>
        <a:p>
          <a:endParaRPr lang="en-US"/>
        </a:p>
      </dgm:t>
    </dgm:pt>
    <dgm:pt modelId="{E92CCB42-E23A-3B45-92CD-D94D59D74CEA}">
      <dgm:prSet/>
      <dgm:spPr/>
      <dgm:t>
        <a:bodyPr/>
        <a:lstStyle/>
        <a:p>
          <a:r>
            <a:rPr lang="en-US" b="1" dirty="0" smtClean="0"/>
            <a:t>Encrypt the message digest with the signer’s private key</a:t>
          </a:r>
        </a:p>
      </dgm:t>
    </dgm:pt>
    <dgm:pt modelId="{EC29B15F-0AFE-DB48-A496-0CFA5701D052}" cxnId="{82E57096-26B3-A848-969A-9D46C3347148}" type="parTrans">
      <dgm:prSet/>
      <dgm:spPr/>
      <dgm:t>
        <a:bodyPr/>
        <a:lstStyle/>
        <a:p>
          <a:endParaRPr lang="en-US"/>
        </a:p>
      </dgm:t>
    </dgm:pt>
    <dgm:pt modelId="{7F94153B-E220-E247-8239-FD3395C37145}" cxnId="{82E57096-26B3-A848-969A-9D46C3347148}" type="sibTrans">
      <dgm:prSet/>
      <dgm:spPr/>
      <dgm:t>
        <a:bodyPr/>
        <a:lstStyle/>
        <a:p>
          <a:endParaRPr lang="en-US"/>
        </a:p>
      </dgm:t>
    </dgm:pt>
    <dgm:pt modelId="{72A6FF65-4637-1646-B700-EA5033041EEA}">
      <dgm:prSet/>
      <dgm:spPr/>
      <dgm:t>
        <a:bodyPr/>
        <a:lstStyle/>
        <a:p>
          <a:r>
            <a:rPr lang="en-US" b="1" dirty="0" smtClean="0"/>
            <a:t>Prepare a block known as </a:t>
          </a:r>
          <a:r>
            <a:rPr lang="en-US" b="1" dirty="0" smtClean="0">
              <a:latin typeface="Courier New"/>
              <a:cs typeface="Courier New"/>
            </a:rPr>
            <a:t>SignerInfo </a:t>
          </a:r>
          <a:r>
            <a:rPr lang="en-US" b="1" dirty="0" smtClean="0">
              <a:cs typeface="Courier New"/>
            </a:rPr>
            <a:t>that contains the signer’s public-key certificate, an identifier of the message digest algorithm, an identifier of the algorithm used to encrypt the message digest, and the encrypted message digest</a:t>
          </a:r>
          <a:endParaRPr lang="en-US" b="1" dirty="0"/>
        </a:p>
      </dgm:t>
    </dgm:pt>
    <dgm:pt modelId="{68C6072A-AAA2-BA4D-B1FF-59AB105BBB23}" cxnId="{0C03DBE1-8B86-1845-B4C7-A92A72CDC6E0}" type="parTrans">
      <dgm:prSet/>
      <dgm:spPr/>
      <dgm:t>
        <a:bodyPr/>
        <a:lstStyle/>
        <a:p>
          <a:endParaRPr lang="en-US"/>
        </a:p>
      </dgm:t>
    </dgm:pt>
    <dgm:pt modelId="{29657DB5-1E4D-8D4A-BAD5-AA2F9FAF1861}" cxnId="{0C03DBE1-8B86-1845-B4C7-A92A72CDC6E0}" type="sibTrans">
      <dgm:prSet/>
      <dgm:spPr/>
      <dgm:t>
        <a:bodyPr/>
        <a:lstStyle/>
        <a:p>
          <a:endParaRPr lang="en-US"/>
        </a:p>
      </dgm:t>
    </dgm:pt>
    <dgm:pt modelId="{19DA2E74-1C7C-BB48-8CE8-7E2ACE114457}" type="pres">
      <dgm:prSet presAssocID="{4713171B-723F-E646-B567-7828D9B060F5}" presName="arrowDiagram" presStyleCnt="0">
        <dgm:presLayoutVars>
          <dgm:chMax val="5"/>
          <dgm:dir/>
          <dgm:resizeHandles val="exact"/>
        </dgm:presLayoutVars>
      </dgm:prSet>
      <dgm:spPr/>
      <dgm:t>
        <a:bodyPr/>
        <a:lstStyle/>
        <a:p>
          <a:endParaRPr lang="en-US"/>
        </a:p>
      </dgm:t>
    </dgm:pt>
    <dgm:pt modelId="{6583A533-B32F-3445-A521-7E6E85915F15}" type="pres">
      <dgm:prSet presAssocID="{4713171B-723F-E646-B567-7828D9B060F5}" presName="arrow" presStyleLbl="bgShp" presStyleIdx="0" presStyleCnt="1"/>
      <dgm:spPr>
        <a:effectLst>
          <a:glow rad="38100">
            <a:schemeClr val="accent1">
              <a:alpha val="45000"/>
            </a:schemeClr>
          </a:glow>
          <a:softEdge rad="101600"/>
        </a:effectLst>
      </dgm:spPr>
    </dgm:pt>
    <dgm:pt modelId="{53B967A3-8927-744E-9DDC-9DC043AA37B2}" type="pres">
      <dgm:prSet presAssocID="{4713171B-723F-E646-B567-7828D9B060F5}" presName="arrowDiagram4" presStyleCnt="0"/>
      <dgm:spPr/>
    </dgm:pt>
    <dgm:pt modelId="{39B3DB2F-CFDB-3D46-BC03-E9933E33FB8F}" type="pres">
      <dgm:prSet presAssocID="{74B3D2B1-806F-D744-86BE-6D879BBC16A2}" presName="bullet4a" presStyleLbl="node1" presStyleIdx="0" presStyleCnt="4"/>
      <dgm:spPr>
        <a:ln>
          <a:solidFill>
            <a:schemeClr val="tx1"/>
          </a:solidFill>
        </a:ln>
      </dgm:spPr>
    </dgm:pt>
    <dgm:pt modelId="{70F67D8F-56D9-E74F-8BDF-5458066225AA}" type="pres">
      <dgm:prSet presAssocID="{74B3D2B1-806F-D744-86BE-6D879BBC16A2}" presName="textBox4a" presStyleLbl="revTx" presStyleIdx="0" presStyleCnt="4" custLinFactNeighborX="749" custLinFactNeighborY="-430">
        <dgm:presLayoutVars>
          <dgm:bulletEnabled val="1"/>
        </dgm:presLayoutVars>
      </dgm:prSet>
      <dgm:spPr/>
      <dgm:t>
        <a:bodyPr/>
        <a:lstStyle/>
        <a:p>
          <a:endParaRPr lang="en-US"/>
        </a:p>
      </dgm:t>
    </dgm:pt>
    <dgm:pt modelId="{87961540-DD8B-5449-83AA-9C3C44DC1EF4}" type="pres">
      <dgm:prSet presAssocID="{430B4876-7570-574F-AC09-B684ADAE1845}" presName="bullet4b" presStyleLbl="node1" presStyleIdx="1" presStyleCnt="4"/>
      <dgm:spPr>
        <a:ln>
          <a:solidFill>
            <a:schemeClr val="tx1"/>
          </a:solidFill>
        </a:ln>
      </dgm:spPr>
    </dgm:pt>
    <dgm:pt modelId="{E7240535-9187-B840-9E04-359208A868C4}" type="pres">
      <dgm:prSet presAssocID="{430B4876-7570-574F-AC09-B684ADAE1845}" presName="textBox4b" presStyleLbl="revTx" presStyleIdx="1" presStyleCnt="4" custScaleY="78652" custLinFactNeighborX="1934" custLinFactNeighborY="-7808">
        <dgm:presLayoutVars>
          <dgm:bulletEnabled val="1"/>
        </dgm:presLayoutVars>
      </dgm:prSet>
      <dgm:spPr/>
      <dgm:t>
        <a:bodyPr/>
        <a:lstStyle/>
        <a:p>
          <a:endParaRPr lang="en-US"/>
        </a:p>
      </dgm:t>
    </dgm:pt>
    <dgm:pt modelId="{4CFE7342-B602-1544-9847-E9A231A05FD5}" type="pres">
      <dgm:prSet presAssocID="{E92CCB42-E23A-3B45-92CD-D94D59D74CEA}" presName="bullet4c" presStyleLbl="node1" presStyleIdx="2" presStyleCnt="4"/>
      <dgm:spPr>
        <a:ln>
          <a:solidFill>
            <a:schemeClr val="tx1"/>
          </a:solidFill>
        </a:ln>
      </dgm:spPr>
    </dgm:pt>
    <dgm:pt modelId="{9A149516-666B-5D44-8845-9B7ED7179393}" type="pres">
      <dgm:prSet presAssocID="{E92CCB42-E23A-3B45-92CD-D94D59D74CEA}" presName="textBox4c" presStyleLbl="revTx" presStyleIdx="2" presStyleCnt="4" custScaleY="65270" custLinFactNeighborX="4559" custLinFactNeighborY="-10506">
        <dgm:presLayoutVars>
          <dgm:bulletEnabled val="1"/>
        </dgm:presLayoutVars>
      </dgm:prSet>
      <dgm:spPr/>
      <dgm:t>
        <a:bodyPr/>
        <a:lstStyle/>
        <a:p>
          <a:endParaRPr lang="en-US"/>
        </a:p>
      </dgm:t>
    </dgm:pt>
    <dgm:pt modelId="{21544247-92C1-3D44-99B2-72E06AC3A1AF}" type="pres">
      <dgm:prSet presAssocID="{72A6FF65-4637-1646-B700-EA5033041EEA}" presName="bullet4d" presStyleLbl="node1" presStyleIdx="3" presStyleCnt="4"/>
      <dgm:spPr>
        <a:ln>
          <a:solidFill>
            <a:schemeClr val="tx1"/>
          </a:solidFill>
        </a:ln>
      </dgm:spPr>
    </dgm:pt>
    <dgm:pt modelId="{A1C86641-BAF9-664F-9EAC-CE643C68B505}" type="pres">
      <dgm:prSet presAssocID="{72A6FF65-4637-1646-B700-EA5033041EEA}" presName="textBox4d" presStyleLbl="revTx" presStyleIdx="3" presStyleCnt="4" custScaleY="89114" custLinFactNeighborX="5894" custLinFactNeighborY="2031">
        <dgm:presLayoutVars>
          <dgm:bulletEnabled val="1"/>
        </dgm:presLayoutVars>
      </dgm:prSet>
      <dgm:spPr/>
      <dgm:t>
        <a:bodyPr/>
        <a:lstStyle/>
        <a:p>
          <a:endParaRPr lang="en-US"/>
        </a:p>
      </dgm:t>
    </dgm:pt>
  </dgm:ptLst>
  <dgm:cxnLst>
    <dgm:cxn modelId="{F820CA5E-8221-A54C-9C83-93788DECE038}" srcId="{4713171B-723F-E646-B567-7828D9B060F5}" destId="{430B4876-7570-574F-AC09-B684ADAE1845}" srcOrd="1" destOrd="0" parTransId="{9804845B-7166-C245-A033-1707011C1340}" sibTransId="{A8EFB0CD-6CCC-4046-84C2-B9073B010F56}"/>
    <dgm:cxn modelId="{EAF2EFF4-7A53-3D4F-BD7D-F47E133B7B71}" type="presOf" srcId="{72A6FF65-4637-1646-B700-EA5033041EEA}" destId="{A1C86641-BAF9-664F-9EAC-CE643C68B505}" srcOrd="0" destOrd="0" presId="urn:microsoft.com/office/officeart/2005/8/layout/arrow2"/>
    <dgm:cxn modelId="{CFBED759-0B08-1445-9178-232A35E01777}" type="presOf" srcId="{4713171B-723F-E646-B567-7828D9B060F5}" destId="{19DA2E74-1C7C-BB48-8CE8-7E2ACE114457}" srcOrd="0" destOrd="0" presId="urn:microsoft.com/office/officeart/2005/8/layout/arrow2"/>
    <dgm:cxn modelId="{4FDBB72E-93FA-8E47-948C-741710F8B7D4}" type="presOf" srcId="{430B4876-7570-574F-AC09-B684ADAE1845}" destId="{E7240535-9187-B840-9E04-359208A868C4}" srcOrd="0" destOrd="0" presId="urn:microsoft.com/office/officeart/2005/8/layout/arrow2"/>
    <dgm:cxn modelId="{82E57096-26B3-A848-969A-9D46C3347148}" srcId="{4713171B-723F-E646-B567-7828D9B060F5}" destId="{E92CCB42-E23A-3B45-92CD-D94D59D74CEA}" srcOrd="2" destOrd="0" parTransId="{EC29B15F-0AFE-DB48-A496-0CFA5701D052}" sibTransId="{7F94153B-E220-E247-8239-FD3395C37145}"/>
    <dgm:cxn modelId="{0C03DBE1-8B86-1845-B4C7-A92A72CDC6E0}" srcId="{4713171B-723F-E646-B567-7828D9B060F5}" destId="{72A6FF65-4637-1646-B700-EA5033041EEA}" srcOrd="3" destOrd="0" parTransId="{68C6072A-AAA2-BA4D-B1FF-59AB105BBB23}" sibTransId="{29657DB5-1E4D-8D4A-BAD5-AA2F9FAF1861}"/>
    <dgm:cxn modelId="{A6B1A501-C4AF-934F-85D2-FD8D8B0F928C}" type="presOf" srcId="{74B3D2B1-806F-D744-86BE-6D879BBC16A2}" destId="{70F67D8F-56D9-E74F-8BDF-5458066225AA}" srcOrd="0" destOrd="0" presId="urn:microsoft.com/office/officeart/2005/8/layout/arrow2"/>
    <dgm:cxn modelId="{118114F8-E9AF-C541-8A01-6BAD1CE71762}" type="presOf" srcId="{E92CCB42-E23A-3B45-92CD-D94D59D74CEA}" destId="{9A149516-666B-5D44-8845-9B7ED7179393}" srcOrd="0" destOrd="0" presId="urn:microsoft.com/office/officeart/2005/8/layout/arrow2"/>
    <dgm:cxn modelId="{1605A4C7-B30B-0841-AB74-5073E90B4BF0}" srcId="{4713171B-723F-E646-B567-7828D9B060F5}" destId="{74B3D2B1-806F-D744-86BE-6D879BBC16A2}" srcOrd="0" destOrd="0" parTransId="{2633BF21-6621-CC40-B647-E3FD64BADB6E}" sibTransId="{5A87E385-1645-684A-9E76-20CDD89908FC}"/>
    <dgm:cxn modelId="{020C9A1C-7AFA-6447-9092-FF44B5B9F31D}" type="presParOf" srcId="{19DA2E74-1C7C-BB48-8CE8-7E2ACE114457}" destId="{6583A533-B32F-3445-A521-7E6E85915F15}" srcOrd="0" destOrd="0" presId="urn:microsoft.com/office/officeart/2005/8/layout/arrow2"/>
    <dgm:cxn modelId="{ABC76D32-C03C-D149-81D9-488F8BF4ECEF}" type="presParOf" srcId="{19DA2E74-1C7C-BB48-8CE8-7E2ACE114457}" destId="{53B967A3-8927-744E-9DDC-9DC043AA37B2}" srcOrd="1" destOrd="0" presId="urn:microsoft.com/office/officeart/2005/8/layout/arrow2"/>
    <dgm:cxn modelId="{C7CCA965-D5F6-3F4C-B2FB-A858FD708F3C}" type="presParOf" srcId="{53B967A3-8927-744E-9DDC-9DC043AA37B2}" destId="{39B3DB2F-CFDB-3D46-BC03-E9933E33FB8F}" srcOrd="0" destOrd="0" presId="urn:microsoft.com/office/officeart/2005/8/layout/arrow2"/>
    <dgm:cxn modelId="{C1C6E791-8B2B-D14C-B8D5-A081312826CC}" type="presParOf" srcId="{53B967A3-8927-744E-9DDC-9DC043AA37B2}" destId="{70F67D8F-56D9-E74F-8BDF-5458066225AA}" srcOrd="1" destOrd="0" presId="urn:microsoft.com/office/officeart/2005/8/layout/arrow2"/>
    <dgm:cxn modelId="{8A67988D-1939-9B40-AEB2-532C9446F505}" type="presParOf" srcId="{53B967A3-8927-744E-9DDC-9DC043AA37B2}" destId="{87961540-DD8B-5449-83AA-9C3C44DC1EF4}" srcOrd="2" destOrd="0" presId="urn:microsoft.com/office/officeart/2005/8/layout/arrow2"/>
    <dgm:cxn modelId="{EC88B17E-FB3C-7248-AF7E-37DF1B5E4D46}" type="presParOf" srcId="{53B967A3-8927-744E-9DDC-9DC043AA37B2}" destId="{E7240535-9187-B840-9E04-359208A868C4}" srcOrd="3" destOrd="0" presId="urn:microsoft.com/office/officeart/2005/8/layout/arrow2"/>
    <dgm:cxn modelId="{2C82FC85-35D9-F244-AABC-81A93D7D265A}" type="presParOf" srcId="{53B967A3-8927-744E-9DDC-9DC043AA37B2}" destId="{4CFE7342-B602-1544-9847-E9A231A05FD5}" srcOrd="4" destOrd="0" presId="urn:microsoft.com/office/officeart/2005/8/layout/arrow2"/>
    <dgm:cxn modelId="{B96099C1-607B-0A4B-9E1A-33D09D9453CB}" type="presParOf" srcId="{53B967A3-8927-744E-9DDC-9DC043AA37B2}" destId="{9A149516-666B-5D44-8845-9B7ED7179393}" srcOrd="5" destOrd="0" presId="urn:microsoft.com/office/officeart/2005/8/layout/arrow2"/>
    <dgm:cxn modelId="{C7A3E67F-3491-6E40-8EA0-6616B1E3FE9F}" type="presParOf" srcId="{53B967A3-8927-744E-9DDC-9DC043AA37B2}" destId="{21544247-92C1-3D44-99B2-72E06AC3A1AF}" srcOrd="6" destOrd="0" presId="urn:microsoft.com/office/officeart/2005/8/layout/arrow2"/>
    <dgm:cxn modelId="{2D574F94-D08A-4841-8DC2-46AA3B9821C4}" type="presParOf" srcId="{53B967A3-8927-744E-9DDC-9DC043AA37B2}" destId="{A1C86641-BAF9-664F-9EAC-CE643C68B505}" srcOrd="7"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AB59D6-4C33-A34B-AF38-5DDBD84E8C4C}"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91565F97-7BC1-8843-879A-E4C12C27F34F}">
      <dgm:prSet phldrT="[Text]" custT="1"/>
      <dgm:spPr/>
      <dgm:t>
        <a:bodyPr/>
        <a:lstStyle/>
        <a:p>
          <a:r>
            <a:rPr lang="en-US" sz="1800" b="1" i="0" dirty="0" smtClean="0"/>
            <a:t>Key generation</a:t>
          </a:r>
          <a:endParaRPr lang="en-US" sz="1800" b="1" i="0" dirty="0"/>
        </a:p>
      </dgm:t>
    </dgm:pt>
    <dgm:pt modelId="{C5BDD6DA-952C-904C-B87A-15DA1BF92690}" cxnId="{566C2247-C6AA-F348-A77B-07869E75BAED}" type="parTrans">
      <dgm:prSet/>
      <dgm:spPr/>
      <dgm:t>
        <a:bodyPr/>
        <a:lstStyle/>
        <a:p>
          <a:endParaRPr lang="en-US"/>
        </a:p>
      </dgm:t>
    </dgm:pt>
    <dgm:pt modelId="{7B5A9F40-BAD1-2041-AC8B-BB0DF3CD2520}" cxnId="{566C2247-C6AA-F348-A77B-07869E75BAED}" type="sibTrans">
      <dgm:prSet/>
      <dgm:spPr/>
      <dgm:t>
        <a:bodyPr/>
        <a:lstStyle/>
        <a:p>
          <a:endParaRPr lang="en-US"/>
        </a:p>
      </dgm:t>
    </dgm:pt>
    <dgm:pt modelId="{CB0CC14D-E390-FA4D-BFF8-D1720BF715EE}">
      <dgm:prSet custT="1"/>
      <dgm:spPr>
        <a:solidFill>
          <a:schemeClr val="bg1"/>
        </a:solidFill>
        <a:ln>
          <a:solidFill>
            <a:schemeClr val="accent1"/>
          </a:solidFill>
        </a:ln>
      </dgm:spPr>
      <dgm:t>
        <a:bodyPr/>
        <a:lstStyle/>
        <a:p>
          <a:r>
            <a:rPr lang="en-US" sz="1500" b="1" i="0" dirty="0" smtClean="0"/>
            <a:t>The user of some related administrative utility must be capable of generating separate Diffie-Hellman and DSS key pairs and should be capable of generating RSA key pairs</a:t>
          </a:r>
        </a:p>
      </dgm:t>
    </dgm:pt>
    <dgm:pt modelId="{410B3BBD-CDA1-E445-8EA8-2A2CF59AB8B2}" cxnId="{BCDE15DA-12A0-214B-9C01-1F01E49C8344}" type="parTrans">
      <dgm:prSet/>
      <dgm:spPr>
        <a:solidFill>
          <a:schemeClr val="tx1"/>
        </a:solidFill>
        <a:effectLst/>
      </dgm:spPr>
      <dgm:t>
        <a:bodyPr/>
        <a:lstStyle/>
        <a:p>
          <a:endParaRPr lang="en-US" dirty="0"/>
        </a:p>
      </dgm:t>
    </dgm:pt>
    <dgm:pt modelId="{F3DCEF80-E181-D24D-9AEA-0E5CF9271CE0}" cxnId="{BCDE15DA-12A0-214B-9C01-1F01E49C8344}" type="sibTrans">
      <dgm:prSet/>
      <dgm:spPr>
        <a:solidFill>
          <a:schemeClr val="tx1"/>
        </a:solidFill>
        <a:effectLst/>
      </dgm:spPr>
      <dgm:t>
        <a:bodyPr/>
        <a:lstStyle/>
        <a:p>
          <a:endParaRPr lang="en-US" dirty="0"/>
        </a:p>
      </dgm:t>
    </dgm:pt>
    <dgm:pt modelId="{72E6CFFC-E2C0-154A-A55F-9A15B6C35E96}">
      <dgm:prSet custT="1"/>
      <dgm:spPr>
        <a:solidFill>
          <a:schemeClr val="bg1"/>
        </a:solidFill>
        <a:ln>
          <a:solidFill>
            <a:schemeClr val="accent1"/>
          </a:solidFill>
        </a:ln>
      </dgm:spPr>
      <dgm:t>
        <a:bodyPr/>
        <a:lstStyle/>
        <a:p>
          <a:r>
            <a:rPr lang="en-US" sz="1500" b="1" i="0" dirty="0" smtClean="0"/>
            <a:t>A user agent should generate RSA key pairs with a length in the range of 768 to 1024 bits and must not generate a length of less than 512 bits</a:t>
          </a:r>
        </a:p>
      </dgm:t>
    </dgm:pt>
    <dgm:pt modelId="{F1569E1B-0C19-8245-A519-F8CEF61DB555}" cxnId="{8AB8D902-D2DD-1144-9EC7-DFC881974825}" type="parTrans">
      <dgm:prSet/>
      <dgm:spPr/>
      <dgm:t>
        <a:bodyPr/>
        <a:lstStyle/>
        <a:p>
          <a:endParaRPr lang="en-US"/>
        </a:p>
      </dgm:t>
    </dgm:pt>
    <dgm:pt modelId="{0A52076B-6781-7646-A89B-8188EBFB43A9}" cxnId="{8AB8D902-D2DD-1144-9EC7-DFC881974825}" type="sibTrans">
      <dgm:prSet/>
      <dgm:spPr/>
      <dgm:t>
        <a:bodyPr/>
        <a:lstStyle/>
        <a:p>
          <a:endParaRPr lang="en-US"/>
        </a:p>
      </dgm:t>
    </dgm:pt>
    <dgm:pt modelId="{11A0533F-530A-BD40-B5F2-6152C13B9624}">
      <dgm:prSet custT="1"/>
      <dgm:spPr/>
      <dgm:t>
        <a:bodyPr/>
        <a:lstStyle/>
        <a:p>
          <a:r>
            <a:rPr lang="en-US" sz="1800" b="1" i="0" dirty="0" smtClean="0"/>
            <a:t>Registration</a:t>
          </a:r>
        </a:p>
      </dgm:t>
    </dgm:pt>
    <dgm:pt modelId="{14D25439-39EC-FC41-921D-5B7A91B82A88}" cxnId="{CC6A5E4D-8B0F-F84F-B3E6-E486B6C82D39}" type="parTrans">
      <dgm:prSet/>
      <dgm:spPr/>
      <dgm:t>
        <a:bodyPr/>
        <a:lstStyle/>
        <a:p>
          <a:endParaRPr lang="en-US"/>
        </a:p>
      </dgm:t>
    </dgm:pt>
    <dgm:pt modelId="{730C2160-501F-C64D-B501-21B323D46B89}" cxnId="{CC6A5E4D-8B0F-F84F-B3E6-E486B6C82D39}" type="sibTrans">
      <dgm:prSet/>
      <dgm:spPr/>
      <dgm:t>
        <a:bodyPr/>
        <a:lstStyle/>
        <a:p>
          <a:endParaRPr lang="en-US"/>
        </a:p>
      </dgm:t>
    </dgm:pt>
    <dgm:pt modelId="{31241FBC-F2F9-AA40-B931-FF4696917E3F}">
      <dgm:prSet custT="1"/>
      <dgm:spPr>
        <a:solidFill>
          <a:schemeClr val="bg1"/>
        </a:solidFill>
        <a:ln>
          <a:solidFill>
            <a:schemeClr val="accent1"/>
          </a:solidFill>
        </a:ln>
      </dgm:spPr>
      <dgm:t>
        <a:bodyPr/>
        <a:lstStyle/>
        <a:p>
          <a:r>
            <a:rPr lang="en-US" sz="1500" b="1" i="0" dirty="0" smtClean="0"/>
            <a:t>A user’s public key must be registered with a certification authority in order to receive an X.509 public-key certificate</a:t>
          </a:r>
        </a:p>
      </dgm:t>
    </dgm:pt>
    <dgm:pt modelId="{DC326A12-933B-094E-AF25-49D4B81D12D1}" cxnId="{25256B26-D172-7A46-9BAB-7B5A523DDA6D}" type="parTrans">
      <dgm:prSet/>
      <dgm:spPr>
        <a:solidFill>
          <a:schemeClr val="tx1"/>
        </a:solidFill>
        <a:effectLst/>
      </dgm:spPr>
      <dgm:t>
        <a:bodyPr/>
        <a:lstStyle/>
        <a:p>
          <a:endParaRPr lang="en-US" dirty="0"/>
        </a:p>
      </dgm:t>
    </dgm:pt>
    <dgm:pt modelId="{1249FFDC-2403-DC47-990D-3193E275392F}" cxnId="{25256B26-D172-7A46-9BAB-7B5A523DDA6D}" type="sibTrans">
      <dgm:prSet/>
      <dgm:spPr/>
      <dgm:t>
        <a:bodyPr/>
        <a:lstStyle/>
        <a:p>
          <a:endParaRPr lang="en-US"/>
        </a:p>
      </dgm:t>
    </dgm:pt>
    <dgm:pt modelId="{B0DF2C07-5285-1147-932C-AC3715653725}">
      <dgm:prSet custT="1"/>
      <dgm:spPr/>
      <dgm:t>
        <a:bodyPr/>
        <a:lstStyle/>
        <a:p>
          <a:r>
            <a:rPr lang="en-US" sz="1800" b="1" i="0" dirty="0" smtClean="0"/>
            <a:t>Certificate storage and retrieval</a:t>
          </a:r>
        </a:p>
      </dgm:t>
    </dgm:pt>
    <dgm:pt modelId="{07F67CE2-7232-5A47-A783-344B37DF5B94}" cxnId="{37069C4D-5973-A946-B701-C5719143C78B}" type="parTrans">
      <dgm:prSet/>
      <dgm:spPr/>
      <dgm:t>
        <a:bodyPr/>
        <a:lstStyle/>
        <a:p>
          <a:endParaRPr lang="en-US"/>
        </a:p>
      </dgm:t>
    </dgm:pt>
    <dgm:pt modelId="{C4216013-C274-1241-8CBA-FF9B7130F5FB}" cxnId="{37069C4D-5973-A946-B701-C5719143C78B}" type="sibTrans">
      <dgm:prSet/>
      <dgm:spPr/>
      <dgm:t>
        <a:bodyPr/>
        <a:lstStyle/>
        <a:p>
          <a:endParaRPr lang="en-US"/>
        </a:p>
      </dgm:t>
    </dgm:pt>
    <dgm:pt modelId="{B7CC46DB-A53B-4B4C-B01B-0E38D433B59F}">
      <dgm:prSet custT="1"/>
      <dgm:spPr>
        <a:solidFill>
          <a:schemeClr val="bg1"/>
        </a:solidFill>
        <a:ln>
          <a:solidFill>
            <a:schemeClr val="accent1"/>
          </a:solidFill>
        </a:ln>
      </dgm:spPr>
      <dgm:t>
        <a:bodyPr/>
        <a:lstStyle/>
        <a:p>
          <a:r>
            <a:rPr lang="en-US" sz="1500" b="1" i="0" dirty="0" smtClean="0"/>
            <a:t>A user requires access to a local list of certificates in order to verify incoming signatures and to encrypt outgoing messages</a:t>
          </a:r>
          <a:endParaRPr lang="en-US" sz="1500" b="1" i="0" dirty="0"/>
        </a:p>
      </dgm:t>
    </dgm:pt>
    <dgm:pt modelId="{496908AA-6D47-DF4D-9C32-CDAEF2E8F112}" cxnId="{8C091EA9-FBA1-3E4B-A1CA-BC0D4B09DE7D}" type="parTrans">
      <dgm:prSet/>
      <dgm:spPr>
        <a:solidFill>
          <a:schemeClr val="tx1"/>
        </a:solidFill>
        <a:effectLst/>
      </dgm:spPr>
      <dgm:t>
        <a:bodyPr/>
        <a:lstStyle/>
        <a:p>
          <a:endParaRPr lang="en-US" dirty="0"/>
        </a:p>
      </dgm:t>
    </dgm:pt>
    <dgm:pt modelId="{6603F3B3-BCCF-744A-9B4E-2C5938557CFA}" cxnId="{8C091EA9-FBA1-3E4B-A1CA-BC0D4B09DE7D}" type="sibTrans">
      <dgm:prSet/>
      <dgm:spPr/>
      <dgm:t>
        <a:bodyPr/>
        <a:lstStyle/>
        <a:p>
          <a:endParaRPr lang="en-US"/>
        </a:p>
      </dgm:t>
    </dgm:pt>
    <dgm:pt modelId="{ECCBFC9D-EE20-E84A-AD40-28611A9BC2B1}" type="pres">
      <dgm:prSet presAssocID="{87AB59D6-4C33-A34B-AF38-5DDBD84E8C4C}" presName="Name0" presStyleCnt="0">
        <dgm:presLayoutVars>
          <dgm:dir/>
          <dgm:animLvl val="lvl"/>
          <dgm:resizeHandles val="exact"/>
        </dgm:presLayoutVars>
      </dgm:prSet>
      <dgm:spPr/>
      <dgm:t>
        <a:bodyPr/>
        <a:lstStyle/>
        <a:p>
          <a:endParaRPr lang="en-US"/>
        </a:p>
      </dgm:t>
    </dgm:pt>
    <dgm:pt modelId="{8BEC1D6C-EACB-DB48-83E0-E3AC2FAA5BB6}" type="pres">
      <dgm:prSet presAssocID="{91565F97-7BC1-8843-879A-E4C12C27F34F}" presName="vertFlow" presStyleCnt="0"/>
      <dgm:spPr/>
    </dgm:pt>
    <dgm:pt modelId="{5640E4EC-D131-0C41-A714-976262004000}" type="pres">
      <dgm:prSet presAssocID="{91565F97-7BC1-8843-879A-E4C12C27F34F}" presName="header" presStyleLbl="node1" presStyleIdx="0" presStyleCnt="3" custLinFactY="32710" custLinFactNeighborX="509" custLinFactNeighborY="100000"/>
      <dgm:spPr/>
      <dgm:t>
        <a:bodyPr/>
        <a:lstStyle/>
        <a:p>
          <a:endParaRPr lang="en-US"/>
        </a:p>
      </dgm:t>
    </dgm:pt>
    <dgm:pt modelId="{499DAEB3-C700-2348-8690-589FFD73282E}" type="pres">
      <dgm:prSet presAssocID="{410B3BBD-CDA1-E445-8EA8-2A2CF59AB8B2}" presName="parTrans" presStyleLbl="sibTrans2D1" presStyleIdx="0" presStyleCnt="4" custScaleY="536054"/>
      <dgm:spPr/>
      <dgm:t>
        <a:bodyPr/>
        <a:lstStyle/>
        <a:p>
          <a:endParaRPr lang="en-US"/>
        </a:p>
      </dgm:t>
    </dgm:pt>
    <dgm:pt modelId="{00E8D720-FB90-3F40-B94E-FEE132455706}" type="pres">
      <dgm:prSet presAssocID="{CB0CC14D-E390-FA4D-BFF8-D1720BF715EE}" presName="child" presStyleLbl="alignAccFollowNode1" presStyleIdx="0" presStyleCnt="4" custScaleX="117359" custScaleY="240291" custLinFactY="99133" custLinFactNeighborX="-77" custLinFactNeighborY="100000">
        <dgm:presLayoutVars>
          <dgm:chMax val="0"/>
          <dgm:bulletEnabled val="1"/>
        </dgm:presLayoutVars>
      </dgm:prSet>
      <dgm:spPr/>
      <dgm:t>
        <a:bodyPr/>
        <a:lstStyle/>
        <a:p>
          <a:endParaRPr lang="en-US"/>
        </a:p>
      </dgm:t>
    </dgm:pt>
    <dgm:pt modelId="{2C4540C6-1CCE-8F44-B5F9-43BA4E58799A}" type="pres">
      <dgm:prSet presAssocID="{F3DCEF80-E181-D24D-9AEA-0E5CF9271CE0}" presName="sibTrans" presStyleLbl="sibTrans2D1" presStyleIdx="1" presStyleCnt="4" custScaleY="536054"/>
      <dgm:spPr/>
      <dgm:t>
        <a:bodyPr/>
        <a:lstStyle/>
        <a:p>
          <a:endParaRPr lang="en-US"/>
        </a:p>
      </dgm:t>
    </dgm:pt>
    <dgm:pt modelId="{4E28F1E9-86E9-D94E-93A5-CAF02EBFC40E}" type="pres">
      <dgm:prSet presAssocID="{72E6CFFC-E2C0-154A-A55F-9A15B6C35E96}" presName="child" presStyleLbl="alignAccFollowNode1" presStyleIdx="1" presStyleCnt="4" custScaleX="104947" custScaleY="194570" custLinFactY="113802" custLinFactNeighborX="-106" custLinFactNeighborY="200000">
        <dgm:presLayoutVars>
          <dgm:chMax val="0"/>
          <dgm:bulletEnabled val="1"/>
        </dgm:presLayoutVars>
      </dgm:prSet>
      <dgm:spPr/>
      <dgm:t>
        <a:bodyPr/>
        <a:lstStyle/>
        <a:p>
          <a:endParaRPr lang="en-US"/>
        </a:p>
      </dgm:t>
    </dgm:pt>
    <dgm:pt modelId="{97AB9586-1C0A-D24F-9CF0-EE98469F1F1F}" type="pres">
      <dgm:prSet presAssocID="{91565F97-7BC1-8843-879A-E4C12C27F34F}" presName="hSp" presStyleCnt="0"/>
      <dgm:spPr/>
    </dgm:pt>
    <dgm:pt modelId="{5D597686-2E7F-4F41-9840-EF3C17C68D6B}" type="pres">
      <dgm:prSet presAssocID="{11A0533F-530A-BD40-B5F2-6152C13B9624}" presName="vertFlow" presStyleCnt="0"/>
      <dgm:spPr/>
    </dgm:pt>
    <dgm:pt modelId="{1DFF3C36-D263-5343-81BB-8740166AD25A}" type="pres">
      <dgm:prSet presAssocID="{11A0533F-530A-BD40-B5F2-6152C13B9624}" presName="header" presStyleLbl="node1" presStyleIdx="1" presStyleCnt="3" custLinFactY="32710" custLinFactNeighborX="-3364" custLinFactNeighborY="100000"/>
      <dgm:spPr/>
      <dgm:t>
        <a:bodyPr/>
        <a:lstStyle/>
        <a:p>
          <a:endParaRPr lang="en-US"/>
        </a:p>
      </dgm:t>
    </dgm:pt>
    <dgm:pt modelId="{FDC2ACAE-9F74-D944-BF52-0E244DB76F2A}" type="pres">
      <dgm:prSet presAssocID="{DC326A12-933B-094E-AF25-49D4B81D12D1}" presName="parTrans" presStyleLbl="sibTrans2D1" presStyleIdx="2" presStyleCnt="4" custScaleY="536054"/>
      <dgm:spPr/>
      <dgm:t>
        <a:bodyPr/>
        <a:lstStyle/>
        <a:p>
          <a:endParaRPr lang="en-US"/>
        </a:p>
      </dgm:t>
    </dgm:pt>
    <dgm:pt modelId="{9F46745B-DDFD-9142-A2AB-A68D61AF4AC4}" type="pres">
      <dgm:prSet presAssocID="{31241FBC-F2F9-AA40-B931-FF4696917E3F}" presName="child" presStyleLbl="alignAccFollowNode1" presStyleIdx="2" presStyleCnt="4" custScaleX="109462" custScaleY="151146" custLinFactY="100000" custLinFactNeighborX="-1722" custLinFactNeighborY="157362">
        <dgm:presLayoutVars>
          <dgm:chMax val="0"/>
          <dgm:bulletEnabled val="1"/>
        </dgm:presLayoutVars>
      </dgm:prSet>
      <dgm:spPr/>
      <dgm:t>
        <a:bodyPr/>
        <a:lstStyle/>
        <a:p>
          <a:endParaRPr lang="en-US"/>
        </a:p>
      </dgm:t>
    </dgm:pt>
    <dgm:pt modelId="{7FDAD220-DE67-6F4D-9761-70BB45BD2D02}" type="pres">
      <dgm:prSet presAssocID="{11A0533F-530A-BD40-B5F2-6152C13B9624}" presName="hSp" presStyleCnt="0"/>
      <dgm:spPr/>
    </dgm:pt>
    <dgm:pt modelId="{FD4E7D40-69CE-194B-AC64-DFE0E3AC06D0}" type="pres">
      <dgm:prSet presAssocID="{B0DF2C07-5285-1147-932C-AC3715653725}" presName="vertFlow" presStyleCnt="0"/>
      <dgm:spPr/>
    </dgm:pt>
    <dgm:pt modelId="{6FFE8623-4392-894F-AB9D-1E249DE8C8DD}" type="pres">
      <dgm:prSet presAssocID="{B0DF2C07-5285-1147-932C-AC3715653725}" presName="header" presStyleLbl="node1" presStyleIdx="2" presStyleCnt="3" custLinFactY="32710" custLinFactNeighborX="-1744" custLinFactNeighborY="100000"/>
      <dgm:spPr/>
      <dgm:t>
        <a:bodyPr/>
        <a:lstStyle/>
        <a:p>
          <a:endParaRPr lang="en-US"/>
        </a:p>
      </dgm:t>
    </dgm:pt>
    <dgm:pt modelId="{9B6C36B4-2E14-DD41-AA37-637EABA5416A}" type="pres">
      <dgm:prSet presAssocID="{496908AA-6D47-DF4D-9C32-CDAEF2E8F112}" presName="parTrans" presStyleLbl="sibTrans2D1" presStyleIdx="3" presStyleCnt="4" custScaleY="536054"/>
      <dgm:spPr/>
      <dgm:t>
        <a:bodyPr/>
        <a:lstStyle/>
        <a:p>
          <a:endParaRPr lang="en-US"/>
        </a:p>
      </dgm:t>
    </dgm:pt>
    <dgm:pt modelId="{510A18EB-2775-2A43-8C68-735C2689912B}" type="pres">
      <dgm:prSet presAssocID="{B7CC46DB-A53B-4B4C-B01B-0E38D433B59F}" presName="child" presStyleLbl="alignAccFollowNode1" presStyleIdx="3" presStyleCnt="4" custScaleX="100195" custScaleY="195738" custLinFactY="100000" custLinFactNeighborX="-1646" custLinFactNeighborY="122066">
        <dgm:presLayoutVars>
          <dgm:chMax val="0"/>
          <dgm:bulletEnabled val="1"/>
        </dgm:presLayoutVars>
      </dgm:prSet>
      <dgm:spPr/>
      <dgm:t>
        <a:bodyPr/>
        <a:lstStyle/>
        <a:p>
          <a:endParaRPr lang="en-US"/>
        </a:p>
      </dgm:t>
    </dgm:pt>
  </dgm:ptLst>
  <dgm:cxnLst>
    <dgm:cxn modelId="{566C2247-C6AA-F348-A77B-07869E75BAED}" srcId="{87AB59D6-4C33-A34B-AF38-5DDBD84E8C4C}" destId="{91565F97-7BC1-8843-879A-E4C12C27F34F}" srcOrd="0" destOrd="0" parTransId="{C5BDD6DA-952C-904C-B87A-15DA1BF92690}" sibTransId="{7B5A9F40-BAD1-2041-AC8B-BB0DF3CD2520}"/>
    <dgm:cxn modelId="{8C091EA9-FBA1-3E4B-A1CA-BC0D4B09DE7D}" srcId="{B0DF2C07-5285-1147-932C-AC3715653725}" destId="{B7CC46DB-A53B-4B4C-B01B-0E38D433B59F}" srcOrd="0" destOrd="0" parTransId="{496908AA-6D47-DF4D-9C32-CDAEF2E8F112}" sibTransId="{6603F3B3-BCCF-744A-9B4E-2C5938557CFA}"/>
    <dgm:cxn modelId="{37069C4D-5973-A946-B701-C5719143C78B}" srcId="{87AB59D6-4C33-A34B-AF38-5DDBD84E8C4C}" destId="{B0DF2C07-5285-1147-932C-AC3715653725}" srcOrd="2" destOrd="0" parTransId="{07F67CE2-7232-5A47-A783-344B37DF5B94}" sibTransId="{C4216013-C274-1241-8CBA-FF9B7130F5FB}"/>
    <dgm:cxn modelId="{738EB5BF-D1B5-8444-AA3A-7B882B12BE1E}" type="presOf" srcId="{410B3BBD-CDA1-E445-8EA8-2A2CF59AB8B2}" destId="{499DAEB3-C700-2348-8690-589FFD73282E}" srcOrd="0" destOrd="0" presId="urn:microsoft.com/office/officeart/2005/8/layout/lProcess1"/>
    <dgm:cxn modelId="{0563AA5B-B474-814F-8053-C1CE83D7D62C}" type="presOf" srcId="{B0DF2C07-5285-1147-932C-AC3715653725}" destId="{6FFE8623-4392-894F-AB9D-1E249DE8C8DD}" srcOrd="0" destOrd="0" presId="urn:microsoft.com/office/officeart/2005/8/layout/lProcess1"/>
    <dgm:cxn modelId="{7E73B8E8-3EC5-EF41-99FC-F8D4AEC860E9}" type="presOf" srcId="{31241FBC-F2F9-AA40-B931-FF4696917E3F}" destId="{9F46745B-DDFD-9142-A2AB-A68D61AF4AC4}" srcOrd="0" destOrd="0" presId="urn:microsoft.com/office/officeart/2005/8/layout/lProcess1"/>
    <dgm:cxn modelId="{BCDE15DA-12A0-214B-9C01-1F01E49C8344}" srcId="{91565F97-7BC1-8843-879A-E4C12C27F34F}" destId="{CB0CC14D-E390-FA4D-BFF8-D1720BF715EE}" srcOrd="0" destOrd="0" parTransId="{410B3BBD-CDA1-E445-8EA8-2A2CF59AB8B2}" sibTransId="{F3DCEF80-E181-D24D-9AEA-0E5CF9271CE0}"/>
    <dgm:cxn modelId="{524A9233-FC48-CB4E-B424-2A49F08236C3}" type="presOf" srcId="{87AB59D6-4C33-A34B-AF38-5DDBD84E8C4C}" destId="{ECCBFC9D-EE20-E84A-AD40-28611A9BC2B1}" srcOrd="0" destOrd="0" presId="urn:microsoft.com/office/officeart/2005/8/layout/lProcess1"/>
    <dgm:cxn modelId="{24B8FDEE-6C9E-0D47-8515-3D386E2CBC56}" type="presOf" srcId="{496908AA-6D47-DF4D-9C32-CDAEF2E8F112}" destId="{9B6C36B4-2E14-DD41-AA37-637EABA5416A}" srcOrd="0" destOrd="0" presId="urn:microsoft.com/office/officeart/2005/8/layout/lProcess1"/>
    <dgm:cxn modelId="{8ABD1D8F-A78C-764E-BB7F-A5683CE98B76}" type="presOf" srcId="{11A0533F-530A-BD40-B5F2-6152C13B9624}" destId="{1DFF3C36-D263-5343-81BB-8740166AD25A}" srcOrd="0" destOrd="0" presId="urn:microsoft.com/office/officeart/2005/8/layout/lProcess1"/>
    <dgm:cxn modelId="{4CEFE833-8599-CA44-AAE4-E8E71C89DE40}" type="presOf" srcId="{CB0CC14D-E390-FA4D-BFF8-D1720BF715EE}" destId="{00E8D720-FB90-3F40-B94E-FEE132455706}" srcOrd="0" destOrd="0" presId="urn:microsoft.com/office/officeart/2005/8/layout/lProcess1"/>
    <dgm:cxn modelId="{8AB8D902-D2DD-1144-9EC7-DFC881974825}" srcId="{91565F97-7BC1-8843-879A-E4C12C27F34F}" destId="{72E6CFFC-E2C0-154A-A55F-9A15B6C35E96}" srcOrd="1" destOrd="0" parTransId="{F1569E1B-0C19-8245-A519-F8CEF61DB555}" sibTransId="{0A52076B-6781-7646-A89B-8188EBFB43A9}"/>
    <dgm:cxn modelId="{25256B26-D172-7A46-9BAB-7B5A523DDA6D}" srcId="{11A0533F-530A-BD40-B5F2-6152C13B9624}" destId="{31241FBC-F2F9-AA40-B931-FF4696917E3F}" srcOrd="0" destOrd="0" parTransId="{DC326A12-933B-094E-AF25-49D4B81D12D1}" sibTransId="{1249FFDC-2403-DC47-990D-3193E275392F}"/>
    <dgm:cxn modelId="{88F6BDE4-8880-0847-9E80-43244E172B0F}" type="presOf" srcId="{72E6CFFC-E2C0-154A-A55F-9A15B6C35E96}" destId="{4E28F1E9-86E9-D94E-93A5-CAF02EBFC40E}" srcOrd="0" destOrd="0" presId="urn:microsoft.com/office/officeart/2005/8/layout/lProcess1"/>
    <dgm:cxn modelId="{8A0CAEFE-C8C3-EF49-A147-86248D2750D8}" type="presOf" srcId="{F3DCEF80-E181-D24D-9AEA-0E5CF9271CE0}" destId="{2C4540C6-1CCE-8F44-B5F9-43BA4E58799A}" srcOrd="0" destOrd="0" presId="urn:microsoft.com/office/officeart/2005/8/layout/lProcess1"/>
    <dgm:cxn modelId="{27B119EF-504D-0C41-8D0C-042FFBD20733}" type="presOf" srcId="{B7CC46DB-A53B-4B4C-B01B-0E38D433B59F}" destId="{510A18EB-2775-2A43-8C68-735C2689912B}" srcOrd="0" destOrd="0" presId="urn:microsoft.com/office/officeart/2005/8/layout/lProcess1"/>
    <dgm:cxn modelId="{CF72FE2C-0F67-BF40-BE7F-55DC7A0850F5}" type="presOf" srcId="{DC326A12-933B-094E-AF25-49D4B81D12D1}" destId="{FDC2ACAE-9F74-D944-BF52-0E244DB76F2A}" srcOrd="0" destOrd="0" presId="urn:microsoft.com/office/officeart/2005/8/layout/lProcess1"/>
    <dgm:cxn modelId="{511058EF-1E2A-6340-96CA-12240767D202}" type="presOf" srcId="{91565F97-7BC1-8843-879A-E4C12C27F34F}" destId="{5640E4EC-D131-0C41-A714-976262004000}" srcOrd="0" destOrd="0" presId="urn:microsoft.com/office/officeart/2005/8/layout/lProcess1"/>
    <dgm:cxn modelId="{CC6A5E4D-8B0F-F84F-B3E6-E486B6C82D39}" srcId="{87AB59D6-4C33-A34B-AF38-5DDBD84E8C4C}" destId="{11A0533F-530A-BD40-B5F2-6152C13B9624}" srcOrd="1" destOrd="0" parTransId="{14D25439-39EC-FC41-921D-5B7A91B82A88}" sibTransId="{730C2160-501F-C64D-B501-21B323D46B89}"/>
    <dgm:cxn modelId="{E3C9A1B7-9A70-D449-9503-68BE24D25575}" type="presParOf" srcId="{ECCBFC9D-EE20-E84A-AD40-28611A9BC2B1}" destId="{8BEC1D6C-EACB-DB48-83E0-E3AC2FAA5BB6}" srcOrd="0" destOrd="0" presId="urn:microsoft.com/office/officeart/2005/8/layout/lProcess1"/>
    <dgm:cxn modelId="{A7FAED9C-BBCA-8C45-B520-35F61BC0680C}" type="presParOf" srcId="{8BEC1D6C-EACB-DB48-83E0-E3AC2FAA5BB6}" destId="{5640E4EC-D131-0C41-A714-976262004000}" srcOrd="0" destOrd="0" presId="urn:microsoft.com/office/officeart/2005/8/layout/lProcess1"/>
    <dgm:cxn modelId="{EDE4A152-B524-E741-8D69-58DB383BF57C}" type="presParOf" srcId="{8BEC1D6C-EACB-DB48-83E0-E3AC2FAA5BB6}" destId="{499DAEB3-C700-2348-8690-589FFD73282E}" srcOrd="1" destOrd="0" presId="urn:microsoft.com/office/officeart/2005/8/layout/lProcess1"/>
    <dgm:cxn modelId="{A504AE06-C4D9-9447-A870-C2449815C9DC}" type="presParOf" srcId="{8BEC1D6C-EACB-DB48-83E0-E3AC2FAA5BB6}" destId="{00E8D720-FB90-3F40-B94E-FEE132455706}" srcOrd="2" destOrd="0" presId="urn:microsoft.com/office/officeart/2005/8/layout/lProcess1"/>
    <dgm:cxn modelId="{FF38D06E-A729-CD40-8EDC-114CBA25A9E3}" type="presParOf" srcId="{8BEC1D6C-EACB-DB48-83E0-E3AC2FAA5BB6}" destId="{2C4540C6-1CCE-8F44-B5F9-43BA4E58799A}" srcOrd="3" destOrd="0" presId="urn:microsoft.com/office/officeart/2005/8/layout/lProcess1"/>
    <dgm:cxn modelId="{FAADB5CC-4585-A043-9B6D-4BC32EE7B25F}" type="presParOf" srcId="{8BEC1D6C-EACB-DB48-83E0-E3AC2FAA5BB6}" destId="{4E28F1E9-86E9-D94E-93A5-CAF02EBFC40E}" srcOrd="4" destOrd="0" presId="urn:microsoft.com/office/officeart/2005/8/layout/lProcess1"/>
    <dgm:cxn modelId="{7F3C4AC1-DD0C-E04C-A90E-D1389328B287}" type="presParOf" srcId="{ECCBFC9D-EE20-E84A-AD40-28611A9BC2B1}" destId="{97AB9586-1C0A-D24F-9CF0-EE98469F1F1F}" srcOrd="1" destOrd="0" presId="urn:microsoft.com/office/officeart/2005/8/layout/lProcess1"/>
    <dgm:cxn modelId="{A3565C30-334C-C34F-BAF1-A38164283238}" type="presParOf" srcId="{ECCBFC9D-EE20-E84A-AD40-28611A9BC2B1}" destId="{5D597686-2E7F-4F41-9840-EF3C17C68D6B}" srcOrd="2" destOrd="0" presId="urn:microsoft.com/office/officeart/2005/8/layout/lProcess1"/>
    <dgm:cxn modelId="{62F3D7F2-EBD8-E649-934E-4C583D9947FF}" type="presParOf" srcId="{5D597686-2E7F-4F41-9840-EF3C17C68D6B}" destId="{1DFF3C36-D263-5343-81BB-8740166AD25A}" srcOrd="0" destOrd="0" presId="urn:microsoft.com/office/officeart/2005/8/layout/lProcess1"/>
    <dgm:cxn modelId="{0E5B0F50-36AF-1E4E-BB89-FC98FB4FB517}" type="presParOf" srcId="{5D597686-2E7F-4F41-9840-EF3C17C68D6B}" destId="{FDC2ACAE-9F74-D944-BF52-0E244DB76F2A}" srcOrd="1" destOrd="0" presId="urn:microsoft.com/office/officeart/2005/8/layout/lProcess1"/>
    <dgm:cxn modelId="{22B24EFF-07E6-984E-93B1-4E11663B7A95}" type="presParOf" srcId="{5D597686-2E7F-4F41-9840-EF3C17C68D6B}" destId="{9F46745B-DDFD-9142-A2AB-A68D61AF4AC4}" srcOrd="2" destOrd="0" presId="urn:microsoft.com/office/officeart/2005/8/layout/lProcess1"/>
    <dgm:cxn modelId="{4B43E0DC-4223-844B-B6D7-DD51AAA9D5BD}" type="presParOf" srcId="{ECCBFC9D-EE20-E84A-AD40-28611A9BC2B1}" destId="{7FDAD220-DE67-6F4D-9761-70BB45BD2D02}" srcOrd="3" destOrd="0" presId="urn:microsoft.com/office/officeart/2005/8/layout/lProcess1"/>
    <dgm:cxn modelId="{39244D58-A600-7B4D-9937-62A2E581D71F}" type="presParOf" srcId="{ECCBFC9D-EE20-E84A-AD40-28611A9BC2B1}" destId="{FD4E7D40-69CE-194B-AC64-DFE0E3AC06D0}" srcOrd="4" destOrd="0" presId="urn:microsoft.com/office/officeart/2005/8/layout/lProcess1"/>
    <dgm:cxn modelId="{0E934C51-2AFC-0241-AF19-3EBCEBC0E956}" type="presParOf" srcId="{FD4E7D40-69CE-194B-AC64-DFE0E3AC06D0}" destId="{6FFE8623-4392-894F-AB9D-1E249DE8C8DD}" srcOrd="0" destOrd="0" presId="urn:microsoft.com/office/officeart/2005/8/layout/lProcess1"/>
    <dgm:cxn modelId="{4C88FCCB-95ED-F044-81E6-FC4DDBDA8C8E}" type="presParOf" srcId="{FD4E7D40-69CE-194B-AC64-DFE0E3AC06D0}" destId="{9B6C36B4-2E14-DD41-AA37-637EABA5416A}" srcOrd="1" destOrd="0" presId="urn:microsoft.com/office/officeart/2005/8/layout/lProcess1"/>
    <dgm:cxn modelId="{F4557EAE-DCB1-8742-91F3-76612E326C83}" type="presParOf" srcId="{FD4E7D40-69CE-194B-AC64-DFE0E3AC06D0}" destId="{510A18EB-2775-2A43-8C68-735C2689912B}" srcOrd="2" destOrd="0" presId="urn:microsoft.com/office/officeart/2005/8/layout/l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11ECB6D-A646-8F4A-94F4-2A625645C025}">
      <dsp:nvSpPr>
        <dsp:cNvPr id="0" name=""/>
        <dsp:cNvSpPr/>
      </dsp:nvSpPr>
      <dsp:spPr>
        <a:xfrm>
          <a:off x="0" y="120779"/>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It is available free worldwide in versions that run on a variety of platforms</a:t>
          </a:r>
          <a:endParaRPr lang="en-US" sz="1800" b="1" i="0" kern="1200" dirty="0"/>
        </a:p>
      </dsp:txBody>
      <dsp:txXfrm>
        <a:off x="0" y="120779"/>
        <a:ext cx="7570787" cy="715052"/>
      </dsp:txXfrm>
    </dsp:sp>
    <dsp:sp modelId="{9047F29C-ED91-4844-B37C-A7D79FAC48E5}">
      <dsp:nvSpPr>
        <dsp:cNvPr id="0" name=""/>
        <dsp:cNvSpPr/>
      </dsp:nvSpPr>
      <dsp:spPr>
        <a:xfrm>
          <a:off x="0" y="887671"/>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The commercial version satisfies users who want a product that comes with vendor support</a:t>
          </a:r>
          <a:endParaRPr lang="en-US" sz="1800" b="1" i="0" kern="1200" dirty="0"/>
        </a:p>
      </dsp:txBody>
      <dsp:txXfrm>
        <a:off x="0" y="887671"/>
        <a:ext cx="7570787" cy="715052"/>
      </dsp:txXfrm>
    </dsp:sp>
    <dsp:sp modelId="{50626430-EBC0-2D49-9D99-5DEE880C586D}">
      <dsp:nvSpPr>
        <dsp:cNvPr id="0" name=""/>
        <dsp:cNvSpPr/>
      </dsp:nvSpPr>
      <dsp:spPr>
        <a:xfrm>
          <a:off x="0" y="1654564"/>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It is based on algorithms that have survived extensive public review and are considered extremely secure</a:t>
          </a:r>
          <a:endParaRPr lang="en-US" sz="1800" b="1" i="0" kern="1200" dirty="0"/>
        </a:p>
      </dsp:txBody>
      <dsp:txXfrm>
        <a:off x="0" y="1654564"/>
        <a:ext cx="7570787" cy="715052"/>
      </dsp:txXfrm>
    </dsp:sp>
    <dsp:sp modelId="{B223FE5A-4A65-9740-B97C-9E474E7AEA2F}">
      <dsp:nvSpPr>
        <dsp:cNvPr id="0" name=""/>
        <dsp:cNvSpPr/>
      </dsp:nvSpPr>
      <dsp:spPr>
        <a:xfrm>
          <a:off x="0" y="2421457"/>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It has a wide range of applicability</a:t>
          </a:r>
          <a:endParaRPr lang="en-US" sz="1800" b="1" i="0" kern="1200" dirty="0"/>
        </a:p>
      </dsp:txBody>
      <dsp:txXfrm>
        <a:off x="0" y="2421457"/>
        <a:ext cx="7570787" cy="715052"/>
      </dsp:txXfrm>
    </dsp:sp>
    <dsp:sp modelId="{FF4ABC8F-C24D-2B43-B809-E05BFF717D35}">
      <dsp:nvSpPr>
        <dsp:cNvPr id="0" name=""/>
        <dsp:cNvSpPr/>
      </dsp:nvSpPr>
      <dsp:spPr>
        <a:xfrm>
          <a:off x="0" y="3188350"/>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It was not developed by, nor is it controlled by, any governmental or standards organization</a:t>
          </a:r>
          <a:endParaRPr lang="en-US" sz="1800" b="1" i="0" kern="1200" dirty="0"/>
        </a:p>
      </dsp:txBody>
      <dsp:txXfrm>
        <a:off x="0" y="3188350"/>
        <a:ext cx="7570787" cy="715052"/>
      </dsp:txXfrm>
    </dsp:sp>
    <dsp:sp modelId="{A4340635-66BD-B040-908E-9A8FE9FCC751}">
      <dsp:nvSpPr>
        <dsp:cNvPr id="0" name=""/>
        <dsp:cNvSpPr/>
      </dsp:nvSpPr>
      <dsp:spPr>
        <a:xfrm>
          <a:off x="0" y="3955243"/>
          <a:ext cx="7570787" cy="715052"/>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i="0" kern="1200" dirty="0" smtClean="0"/>
            <a:t>Is now on an Internet standards track, however it still has an aura of an antiestablishment endeavor</a:t>
          </a:r>
          <a:endParaRPr lang="en-US" sz="1800" b="1" i="0" kern="1200" dirty="0"/>
        </a:p>
      </dsp:txBody>
      <dsp:txXfrm>
        <a:off x="0" y="3955243"/>
        <a:ext cx="7570787" cy="71505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AFBD50-8486-754D-A169-DE944DDE6132}">
      <dsp:nvSpPr>
        <dsp:cNvPr id="0" name=""/>
        <dsp:cNvSpPr/>
      </dsp:nvSpPr>
      <dsp:spPr>
        <a:xfrm>
          <a:off x="0" y="0"/>
          <a:ext cx="4240695" cy="4292600"/>
        </a:xfrm>
        <a:prstGeom prst="triangl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25C339E-4F11-1B46-BE35-E3E1A805B6F5}">
      <dsp:nvSpPr>
        <dsp:cNvPr id="0" name=""/>
        <dsp:cNvSpPr/>
      </dsp:nvSpPr>
      <dsp:spPr>
        <a:xfrm>
          <a:off x="761995" y="3124201"/>
          <a:ext cx="2756452" cy="1016138"/>
        </a:xfrm>
        <a:prstGeom prst="roundRect">
          <a:avLst/>
        </a:prstGeom>
        <a:solidFill>
          <a:schemeClr val="lt1">
            <a:alpha val="90000"/>
            <a:hueOff val="0"/>
            <a:satOff val="0"/>
            <a:lumOff val="0"/>
            <a:alphaOff val="0"/>
          </a:schemeClr>
        </a:solidFill>
        <a:ln w="38100" cap="flat" cmpd="sng" algn="ctr">
          <a:no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At the low end are attackers who simply want to send e-mail that a recipient does not want to receive</a:t>
          </a:r>
          <a:endParaRPr lang="en-US" sz="1200" kern="1200" dirty="0"/>
        </a:p>
      </dsp:txBody>
      <dsp:txXfrm>
        <a:off x="761995" y="3124201"/>
        <a:ext cx="2756452" cy="1016138"/>
      </dsp:txXfrm>
    </dsp:sp>
    <dsp:sp modelId="{55495424-309A-C641-9EE7-3186D954936C}">
      <dsp:nvSpPr>
        <dsp:cNvPr id="0" name=""/>
        <dsp:cNvSpPr/>
      </dsp:nvSpPr>
      <dsp:spPr>
        <a:xfrm>
          <a:off x="761995" y="1828797"/>
          <a:ext cx="2756452" cy="1016138"/>
        </a:xfrm>
        <a:prstGeom prst="roundRect">
          <a:avLst/>
        </a:prstGeom>
        <a:solidFill>
          <a:schemeClr val="lt1">
            <a:alpha val="90000"/>
            <a:hueOff val="0"/>
            <a:satOff val="0"/>
            <a:lumOff val="0"/>
            <a:alphaOff val="0"/>
          </a:schemeClr>
        </a:solidFill>
        <a:ln w="38100" cap="flat" cmpd="sng" algn="ctr">
          <a:no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The next level are professional senders of bulk spam mail and often operate as commercial enterprises and send messages on behalf of third parties</a:t>
          </a:r>
        </a:p>
      </dsp:txBody>
      <dsp:txXfrm>
        <a:off x="761995" y="1828797"/>
        <a:ext cx="2756452" cy="1016138"/>
      </dsp:txXfrm>
    </dsp:sp>
    <dsp:sp modelId="{27B93BF8-083B-4A4C-B716-EB033E916BB9}">
      <dsp:nvSpPr>
        <dsp:cNvPr id="0" name=""/>
        <dsp:cNvSpPr/>
      </dsp:nvSpPr>
      <dsp:spPr>
        <a:xfrm>
          <a:off x="838211" y="457202"/>
          <a:ext cx="2756452" cy="1016138"/>
        </a:xfrm>
        <a:prstGeom prst="roundRect">
          <a:avLst/>
        </a:prstGeom>
        <a:solidFill>
          <a:schemeClr val="lt1">
            <a:alpha val="90000"/>
            <a:hueOff val="0"/>
            <a:satOff val="0"/>
            <a:lumOff val="0"/>
            <a:alphaOff val="0"/>
          </a:schemeClr>
        </a:solidFill>
        <a:ln w="38100" cap="flat" cmpd="sng" algn="ctr">
          <a:no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i="0" kern="1200" dirty="0" smtClean="0"/>
            <a:t>The most sophisticated and financially motivated senders of messages are those who stand to receive substantial financial benefit, such as from an e-mail based fraud scheme</a:t>
          </a:r>
        </a:p>
      </dsp:txBody>
      <dsp:txXfrm>
        <a:off x="838211" y="457202"/>
        <a:ext cx="2756452" cy="101613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C8256E5-E179-9241-BC04-07BA137D65BE}">
      <dsp:nvSpPr>
        <dsp:cNvPr id="0" name=""/>
        <dsp:cNvSpPr/>
      </dsp:nvSpPr>
      <dsp:spPr>
        <a:xfrm>
          <a:off x="0" y="176960"/>
          <a:ext cx="6096000" cy="4896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smtClean="0">
              <a:cs typeface="ＭＳ Ｐゴシック" pitchFamily="-84" charset="-128"/>
            </a:rPr>
            <a:t>In PGP each symmetric key is used only once</a:t>
          </a:r>
          <a:endParaRPr lang="en-US" sz="1700" kern="1200" dirty="0"/>
        </a:p>
      </dsp:txBody>
      <dsp:txXfrm>
        <a:off x="0" y="176960"/>
        <a:ext cx="6096000" cy="489600"/>
      </dsp:txXfrm>
    </dsp:sp>
    <dsp:sp modelId="{CC5D343A-809E-C44E-B9C9-265EA6228B72}">
      <dsp:nvSpPr>
        <dsp:cNvPr id="0" name=""/>
        <dsp:cNvSpPr/>
      </dsp:nvSpPr>
      <dsp:spPr>
        <a:xfrm>
          <a:off x="0" y="666560"/>
          <a:ext cx="6096000" cy="1493279"/>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Although referred to as a session key, it is in reality a one-time key</a:t>
          </a:r>
        </a:p>
        <a:p>
          <a:pPr marL="171450" lvl="1" indent="-171450" algn="l" defTabSz="755650">
            <a:lnSpc>
              <a:spcPct val="90000"/>
            </a:lnSpc>
            <a:spcBef>
              <a:spcPct val="0"/>
            </a:spcBef>
            <a:spcAft>
              <a:spcPct val="15000"/>
            </a:spcAft>
            <a:buChar char="••"/>
          </a:pPr>
          <a:r>
            <a:rPr lang="en-US" sz="1700" kern="1200" dirty="0" smtClean="0"/>
            <a:t>Session key is bound to the message and transmitted with it</a:t>
          </a:r>
        </a:p>
        <a:p>
          <a:pPr marL="171450" lvl="1" indent="-171450" algn="l" defTabSz="755650">
            <a:lnSpc>
              <a:spcPct val="90000"/>
            </a:lnSpc>
            <a:spcBef>
              <a:spcPct val="0"/>
            </a:spcBef>
            <a:spcAft>
              <a:spcPct val="15000"/>
            </a:spcAft>
            <a:buChar char="••"/>
          </a:pPr>
          <a:r>
            <a:rPr lang="en-US" sz="1700" kern="1200" dirty="0" smtClean="0"/>
            <a:t>To protect the key, it is encrypted with the receiver’s public key</a:t>
          </a:r>
        </a:p>
      </dsp:txBody>
      <dsp:txXfrm>
        <a:off x="0" y="666560"/>
        <a:ext cx="6096000" cy="149327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B262C0-0D67-1743-AEEE-A96F8D4FECAD}">
      <dsp:nvSpPr>
        <dsp:cNvPr id="0" name=""/>
        <dsp:cNvSpPr/>
      </dsp:nvSpPr>
      <dsp:spPr>
        <a:xfrm>
          <a:off x="457199" y="0"/>
          <a:ext cx="5181600" cy="3073400"/>
        </a:xfrm>
        <a:prstGeom prst="right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sp>
    <dsp:sp modelId="{B931287F-6B31-744A-B957-E77CC5422750}">
      <dsp:nvSpPr>
        <dsp:cNvPr id="0" name=""/>
        <dsp:cNvSpPr/>
      </dsp:nvSpPr>
      <dsp:spPr>
        <a:xfrm>
          <a:off x="6548" y="922020"/>
          <a:ext cx="1962150" cy="12293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 sender first signs the message with its own private key</a:t>
          </a:r>
          <a:endParaRPr lang="en-US" sz="1600" kern="1200" dirty="0"/>
        </a:p>
      </dsp:txBody>
      <dsp:txXfrm>
        <a:off x="6548" y="922020"/>
        <a:ext cx="1962150" cy="1229360"/>
      </dsp:txXfrm>
    </dsp:sp>
    <dsp:sp modelId="{1C7E9D8B-E681-224D-B68E-C1D6E0D5DE37}">
      <dsp:nvSpPr>
        <dsp:cNvPr id="0" name=""/>
        <dsp:cNvSpPr/>
      </dsp:nvSpPr>
      <dsp:spPr>
        <a:xfrm>
          <a:off x="2066925" y="922020"/>
          <a:ext cx="1962150" cy="12293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Then encrypts the message with a session key</a:t>
          </a:r>
        </a:p>
      </dsp:txBody>
      <dsp:txXfrm>
        <a:off x="2066925" y="922020"/>
        <a:ext cx="1962150" cy="1229360"/>
      </dsp:txXfrm>
    </dsp:sp>
    <dsp:sp modelId="{D532BAE8-DA51-7D4C-884B-FC2FA30B1506}">
      <dsp:nvSpPr>
        <dsp:cNvPr id="0" name=""/>
        <dsp:cNvSpPr/>
      </dsp:nvSpPr>
      <dsp:spPr>
        <a:xfrm>
          <a:off x="4127301" y="922020"/>
          <a:ext cx="1962150" cy="12293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And finally encrypts the session key with the recipient’s public key</a:t>
          </a:r>
          <a:endParaRPr lang="en-US" sz="1600" kern="1200" dirty="0"/>
        </a:p>
      </dsp:txBody>
      <dsp:txXfrm>
        <a:off x="4127301" y="922020"/>
        <a:ext cx="1962150" cy="122936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6F89071-58DE-7F48-AA27-69ED257A3458}">
      <dsp:nvSpPr>
        <dsp:cNvPr id="0" name=""/>
        <dsp:cNvSpPr/>
      </dsp:nvSpPr>
      <dsp:spPr>
        <a:xfrm>
          <a:off x="822958" y="-609604"/>
          <a:ext cx="4968249" cy="4632950"/>
        </a:xfrm>
        <a:prstGeom prst="pie">
          <a:avLst>
            <a:gd name="adj1" fmla="val 16200000"/>
            <a:gd name="adj2" fmla="val 18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t>Five new message header fields are defined, which may be included in an RFC 5322 header; these fields provide information about the body of the message</a:t>
          </a:r>
          <a:endParaRPr lang="en-US" sz="1500" b="1" kern="1200" dirty="0"/>
        </a:p>
      </dsp:txBody>
      <dsp:txXfrm>
        <a:off x="3524148" y="245284"/>
        <a:ext cx="1685656" cy="1544316"/>
      </dsp:txXfrm>
    </dsp:sp>
    <dsp:sp modelId="{BEE27C44-ADAF-6140-86F7-1803D7077230}">
      <dsp:nvSpPr>
        <dsp:cNvPr id="0" name=""/>
        <dsp:cNvSpPr/>
      </dsp:nvSpPr>
      <dsp:spPr>
        <a:xfrm>
          <a:off x="670542" y="-457208"/>
          <a:ext cx="4968249" cy="4632950"/>
        </a:xfrm>
        <a:prstGeom prst="pie">
          <a:avLst>
            <a:gd name="adj1" fmla="val 1800000"/>
            <a:gd name="adj2" fmla="val 90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t>A number of content formats are defined, thus standardizing representations that support multimedia electronic mail</a:t>
          </a:r>
        </a:p>
      </dsp:txBody>
      <dsp:txXfrm>
        <a:off x="2030896" y="2465962"/>
        <a:ext cx="2247541" cy="1434008"/>
      </dsp:txXfrm>
    </dsp:sp>
    <dsp:sp modelId="{6DF23F47-D2AF-2747-A71B-8C574F0D8735}">
      <dsp:nvSpPr>
        <dsp:cNvPr id="0" name=""/>
        <dsp:cNvSpPr/>
      </dsp:nvSpPr>
      <dsp:spPr>
        <a:xfrm>
          <a:off x="441956" y="-609598"/>
          <a:ext cx="4968249" cy="4632950"/>
        </a:xfrm>
        <a:prstGeom prst="pie">
          <a:avLst>
            <a:gd name="adj1" fmla="val 9000000"/>
            <a:gd name="adj2" fmla="val 162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t>Transfer encodings are defined that enable the conversion of any content format into a form that is protected from alteration by the mail system</a:t>
          </a:r>
        </a:p>
      </dsp:txBody>
      <dsp:txXfrm>
        <a:off x="974269" y="300445"/>
        <a:ext cx="1685656" cy="154431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70F2D5-B98B-CE44-9C25-1EFDE028763E}">
      <dsp:nvSpPr>
        <dsp:cNvPr id="0" name=""/>
        <dsp:cNvSpPr/>
      </dsp:nvSpPr>
      <dsp:spPr>
        <a:xfrm>
          <a:off x="0" y="233392"/>
          <a:ext cx="7570787" cy="757575"/>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87577" tIns="270764" rIns="587577"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Must have the parameter value 1.0</a:t>
          </a:r>
          <a:endParaRPr lang="en-US" sz="1300" kern="1200" dirty="0"/>
        </a:p>
        <a:p>
          <a:pPr marL="114300" lvl="1" indent="-114300" algn="l" defTabSz="577850" rtl="0">
            <a:lnSpc>
              <a:spcPct val="90000"/>
            </a:lnSpc>
            <a:spcBef>
              <a:spcPct val="0"/>
            </a:spcBef>
            <a:spcAft>
              <a:spcPct val="15000"/>
            </a:spcAft>
            <a:buChar char="••"/>
          </a:pPr>
          <a:r>
            <a:rPr lang="en-US" sz="1300" kern="1200" dirty="0" smtClean="0"/>
            <a:t>This field indicates that the message conforms to RFCs 2045 and 2046</a:t>
          </a:r>
          <a:endParaRPr lang="en-US" sz="1300" kern="1200" dirty="0"/>
        </a:p>
      </dsp:txBody>
      <dsp:txXfrm>
        <a:off x="0" y="233392"/>
        <a:ext cx="7570787" cy="757575"/>
      </dsp:txXfrm>
    </dsp:sp>
    <dsp:sp modelId="{F3CA23DE-DCA7-8A4B-85EC-47D5EDFB354E}">
      <dsp:nvSpPr>
        <dsp:cNvPr id="0" name=""/>
        <dsp:cNvSpPr/>
      </dsp:nvSpPr>
      <dsp:spPr>
        <a:xfrm>
          <a:off x="378539" y="41512"/>
          <a:ext cx="5299550" cy="3837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lvl="0" algn="l" defTabSz="577850" rtl="0">
            <a:lnSpc>
              <a:spcPct val="90000"/>
            </a:lnSpc>
            <a:spcBef>
              <a:spcPct val="0"/>
            </a:spcBef>
            <a:spcAft>
              <a:spcPct val="35000"/>
            </a:spcAft>
          </a:pPr>
          <a:r>
            <a:rPr lang="en-US" sz="1300" kern="1200" dirty="0" smtClean="0"/>
            <a:t>MIME-Version</a:t>
          </a:r>
          <a:endParaRPr lang="en-US" sz="1300" kern="1200" dirty="0"/>
        </a:p>
      </dsp:txBody>
      <dsp:txXfrm>
        <a:off x="378539" y="41512"/>
        <a:ext cx="5299550" cy="383760"/>
      </dsp:txXfrm>
    </dsp:sp>
    <dsp:sp modelId="{E8BFF411-F451-A341-8D87-49C77FF491D5}">
      <dsp:nvSpPr>
        <dsp:cNvPr id="0" name=""/>
        <dsp:cNvSpPr/>
      </dsp:nvSpPr>
      <dsp:spPr>
        <a:xfrm>
          <a:off x="0" y="1253047"/>
          <a:ext cx="7570787" cy="921375"/>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87577" tIns="270764" rIns="587577"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Describes the data contained in the body with sufficient detail that the receiving user agent can pick an appropriate agent or mechanism to represent the data to the user or otherwise deal with the data in an appropriate manner</a:t>
          </a:r>
          <a:endParaRPr lang="en-US" sz="1300" kern="1200" dirty="0"/>
        </a:p>
      </dsp:txBody>
      <dsp:txXfrm>
        <a:off x="0" y="1253047"/>
        <a:ext cx="7570787" cy="921375"/>
      </dsp:txXfrm>
    </dsp:sp>
    <dsp:sp modelId="{9D394F1D-EBFB-3948-A773-BA9E32EB8A2D}">
      <dsp:nvSpPr>
        <dsp:cNvPr id="0" name=""/>
        <dsp:cNvSpPr/>
      </dsp:nvSpPr>
      <dsp:spPr>
        <a:xfrm>
          <a:off x="378539" y="1061167"/>
          <a:ext cx="5299550" cy="3837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lvl="0" algn="l" defTabSz="577850" rtl="0">
            <a:lnSpc>
              <a:spcPct val="90000"/>
            </a:lnSpc>
            <a:spcBef>
              <a:spcPct val="0"/>
            </a:spcBef>
            <a:spcAft>
              <a:spcPct val="35000"/>
            </a:spcAft>
          </a:pPr>
          <a:r>
            <a:rPr lang="en-US" sz="1300" kern="1200" dirty="0" smtClean="0"/>
            <a:t>Content-Type</a:t>
          </a:r>
          <a:endParaRPr lang="en-US" sz="1300" kern="1200" dirty="0"/>
        </a:p>
      </dsp:txBody>
      <dsp:txXfrm>
        <a:off x="378539" y="1061167"/>
        <a:ext cx="5299550" cy="383760"/>
      </dsp:txXfrm>
    </dsp:sp>
    <dsp:sp modelId="{65D12871-84DA-1740-9B7A-B977929B67B0}">
      <dsp:nvSpPr>
        <dsp:cNvPr id="0" name=""/>
        <dsp:cNvSpPr/>
      </dsp:nvSpPr>
      <dsp:spPr>
        <a:xfrm>
          <a:off x="0" y="2436502"/>
          <a:ext cx="7570787" cy="7371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87577" tIns="270764" rIns="587577"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Indicates the type of transformation that has been used to represent the body of the message in a way that is acceptable for mail transport</a:t>
          </a:r>
          <a:endParaRPr lang="en-US" sz="1300" kern="1200" dirty="0"/>
        </a:p>
      </dsp:txBody>
      <dsp:txXfrm>
        <a:off x="0" y="2436502"/>
        <a:ext cx="7570787" cy="737100"/>
      </dsp:txXfrm>
    </dsp:sp>
    <dsp:sp modelId="{68DCEE62-EEE0-0F46-AD28-366444FAC71E}">
      <dsp:nvSpPr>
        <dsp:cNvPr id="0" name=""/>
        <dsp:cNvSpPr/>
      </dsp:nvSpPr>
      <dsp:spPr>
        <a:xfrm>
          <a:off x="378539" y="2244622"/>
          <a:ext cx="5299550" cy="3837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lvl="0" algn="l" defTabSz="577850" rtl="0">
            <a:lnSpc>
              <a:spcPct val="90000"/>
            </a:lnSpc>
            <a:spcBef>
              <a:spcPct val="0"/>
            </a:spcBef>
            <a:spcAft>
              <a:spcPct val="35000"/>
            </a:spcAft>
          </a:pPr>
          <a:r>
            <a:rPr lang="en-US" sz="1300" kern="1200" dirty="0" smtClean="0"/>
            <a:t>Content-Transfer-Encoding</a:t>
          </a:r>
          <a:endParaRPr lang="en-US" sz="1300" kern="1200" dirty="0"/>
        </a:p>
      </dsp:txBody>
      <dsp:txXfrm>
        <a:off x="378539" y="2244622"/>
        <a:ext cx="5299550" cy="383760"/>
      </dsp:txXfrm>
    </dsp:sp>
    <dsp:sp modelId="{ECB79F2C-3DB5-E846-95BD-E5064A03373D}">
      <dsp:nvSpPr>
        <dsp:cNvPr id="0" name=""/>
        <dsp:cNvSpPr/>
      </dsp:nvSpPr>
      <dsp:spPr>
        <a:xfrm>
          <a:off x="0" y="3435682"/>
          <a:ext cx="7570787" cy="552825"/>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87577" tIns="270764" rIns="587577"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Used to identify MIME entities uniquely in multiple contexts</a:t>
          </a:r>
          <a:endParaRPr lang="en-US" sz="1300" kern="1200" dirty="0"/>
        </a:p>
      </dsp:txBody>
      <dsp:txXfrm>
        <a:off x="0" y="3435682"/>
        <a:ext cx="7570787" cy="552825"/>
      </dsp:txXfrm>
    </dsp:sp>
    <dsp:sp modelId="{55DCFBF2-A92B-2D49-8E14-712808571A32}">
      <dsp:nvSpPr>
        <dsp:cNvPr id="0" name=""/>
        <dsp:cNvSpPr/>
      </dsp:nvSpPr>
      <dsp:spPr>
        <a:xfrm>
          <a:off x="378539" y="3243802"/>
          <a:ext cx="5299550" cy="3837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lvl="0" algn="l" defTabSz="577850" rtl="0">
            <a:lnSpc>
              <a:spcPct val="90000"/>
            </a:lnSpc>
            <a:spcBef>
              <a:spcPct val="0"/>
            </a:spcBef>
            <a:spcAft>
              <a:spcPct val="35000"/>
            </a:spcAft>
          </a:pPr>
          <a:r>
            <a:rPr lang="en-US" sz="1300" kern="1200" dirty="0" smtClean="0"/>
            <a:t>Content-ID</a:t>
          </a:r>
          <a:endParaRPr lang="en-US" sz="1300" kern="1200" dirty="0"/>
        </a:p>
      </dsp:txBody>
      <dsp:txXfrm>
        <a:off x="378539" y="3243802"/>
        <a:ext cx="5299550" cy="383760"/>
      </dsp:txXfrm>
    </dsp:sp>
    <dsp:sp modelId="{7052E4C0-0365-DF4E-996C-A00169E89A13}">
      <dsp:nvSpPr>
        <dsp:cNvPr id="0" name=""/>
        <dsp:cNvSpPr/>
      </dsp:nvSpPr>
      <dsp:spPr>
        <a:xfrm>
          <a:off x="0" y="4250587"/>
          <a:ext cx="7570787" cy="7371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87577" tIns="270764" rIns="587577"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 text description of the object with the body;  this is useful when the object is not readable</a:t>
          </a:r>
          <a:endParaRPr lang="en-US" sz="1300" kern="1200" dirty="0"/>
        </a:p>
      </dsp:txBody>
      <dsp:txXfrm>
        <a:off x="0" y="4250587"/>
        <a:ext cx="7570787" cy="737100"/>
      </dsp:txXfrm>
    </dsp:sp>
    <dsp:sp modelId="{AFA02130-531F-2541-A40D-4D4C90AABF70}">
      <dsp:nvSpPr>
        <dsp:cNvPr id="0" name=""/>
        <dsp:cNvSpPr/>
      </dsp:nvSpPr>
      <dsp:spPr>
        <a:xfrm>
          <a:off x="378539" y="4058707"/>
          <a:ext cx="5299550" cy="38376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0310" tIns="0" rIns="200310" bIns="0" numCol="1" spcCol="1270" anchor="ctr" anchorCtr="0">
          <a:noAutofit/>
        </a:bodyPr>
        <a:lstStyle/>
        <a:p>
          <a:pPr lvl="0" algn="l" defTabSz="577850" rtl="0">
            <a:lnSpc>
              <a:spcPct val="90000"/>
            </a:lnSpc>
            <a:spcBef>
              <a:spcPct val="0"/>
            </a:spcBef>
            <a:spcAft>
              <a:spcPct val="35000"/>
            </a:spcAft>
          </a:pPr>
          <a:r>
            <a:rPr lang="en-US" sz="1300" kern="1200" dirty="0" smtClean="0"/>
            <a:t>Content-Description</a:t>
          </a:r>
          <a:endParaRPr lang="en-US" sz="1300" kern="1200" dirty="0"/>
        </a:p>
      </dsp:txBody>
      <dsp:txXfrm>
        <a:off x="378539" y="4058707"/>
        <a:ext cx="5299550" cy="38376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AE1B1F3-AC32-C240-AFB6-88C711BEA5C3}">
      <dsp:nvSpPr>
        <dsp:cNvPr id="0" name=""/>
        <dsp:cNvSpPr/>
      </dsp:nvSpPr>
      <dsp:spPr>
        <a:xfrm rot="16200000">
          <a:off x="933450" y="-933450"/>
          <a:ext cx="2514599" cy="4381500"/>
        </a:xfrm>
        <a:prstGeom prst="round1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bg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666750" rtl="0">
            <a:lnSpc>
              <a:spcPct val="90000"/>
            </a:lnSpc>
            <a:spcBef>
              <a:spcPct val="0"/>
            </a:spcBef>
            <a:spcAft>
              <a:spcPct val="35000"/>
            </a:spcAft>
          </a:pPr>
          <a:r>
            <a:rPr lang="en-US" sz="1500" b="1" i="0" kern="1200" dirty="0" smtClean="0"/>
            <a:t>Enveloped data</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Consists of encrypted content of any type and encrypted content encryption keys for one or more recipients</a:t>
          </a:r>
          <a:endParaRPr lang="en-US" sz="1500" b="1" i="0" kern="1200" dirty="0"/>
        </a:p>
      </dsp:txBody>
      <dsp:txXfrm rot="16200000">
        <a:off x="1247774" y="-1247774"/>
        <a:ext cx="1885950" cy="4381500"/>
      </dsp:txXfrm>
    </dsp:sp>
    <dsp:sp modelId="{2153AE21-EA9E-AF4D-8F47-2E16FCCB6048}">
      <dsp:nvSpPr>
        <dsp:cNvPr id="0" name=""/>
        <dsp:cNvSpPr/>
      </dsp:nvSpPr>
      <dsp:spPr>
        <a:xfrm>
          <a:off x="4381500" y="0"/>
          <a:ext cx="4381500" cy="2514599"/>
        </a:xfrm>
        <a:prstGeom prst="round1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bg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666750" rtl="0">
            <a:lnSpc>
              <a:spcPct val="90000"/>
            </a:lnSpc>
            <a:spcBef>
              <a:spcPct val="0"/>
            </a:spcBef>
            <a:spcAft>
              <a:spcPct val="35000"/>
            </a:spcAft>
          </a:pPr>
          <a:r>
            <a:rPr lang="en-US" sz="1500" b="1" i="0" kern="1200" dirty="0" smtClean="0"/>
            <a:t>Signed data</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A digital signature is formed by taking the message digest of the content to be signed and then encrypting that with the private key of the signer</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The content plus signature are then encoded using base64 encoding</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A signed data message can only be viewed by a recipient with S/MIME capability</a:t>
          </a:r>
          <a:endParaRPr lang="en-US" sz="1500" b="1" i="0" kern="1200" dirty="0"/>
        </a:p>
      </dsp:txBody>
      <dsp:txXfrm>
        <a:off x="4381500" y="0"/>
        <a:ext cx="4381500" cy="1885950"/>
      </dsp:txXfrm>
    </dsp:sp>
    <dsp:sp modelId="{799CB885-93D8-9543-B22B-D79A744F5B64}">
      <dsp:nvSpPr>
        <dsp:cNvPr id="0" name=""/>
        <dsp:cNvSpPr/>
      </dsp:nvSpPr>
      <dsp:spPr>
        <a:xfrm rot="10800000">
          <a:off x="0" y="2514599"/>
          <a:ext cx="4381500" cy="2514599"/>
        </a:xfrm>
        <a:prstGeom prst="round1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bg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666750" rtl="0">
            <a:lnSpc>
              <a:spcPct val="90000"/>
            </a:lnSpc>
            <a:spcBef>
              <a:spcPct val="0"/>
            </a:spcBef>
            <a:spcAft>
              <a:spcPct val="35000"/>
            </a:spcAft>
          </a:pPr>
          <a:r>
            <a:rPr lang="en-US" sz="1500" b="1" i="0" kern="1200" dirty="0" smtClean="0"/>
            <a:t>Clear-signed data</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Only the digital signature is encoded using base64</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As a result recipients without S/MIME capability can view the message content, although they cannot verify the signature</a:t>
          </a:r>
          <a:endParaRPr lang="en-US" sz="1500" b="1" i="0" kern="1200" dirty="0"/>
        </a:p>
      </dsp:txBody>
      <dsp:txXfrm rot="10800000">
        <a:off x="0" y="3143249"/>
        <a:ext cx="4381500" cy="1885950"/>
      </dsp:txXfrm>
    </dsp:sp>
    <dsp:sp modelId="{E7B5E7DB-A3B3-6843-BFC1-49650FBE65D4}">
      <dsp:nvSpPr>
        <dsp:cNvPr id="0" name=""/>
        <dsp:cNvSpPr/>
      </dsp:nvSpPr>
      <dsp:spPr>
        <a:xfrm rot="5400000">
          <a:off x="5314949" y="1581149"/>
          <a:ext cx="2514599" cy="4381500"/>
        </a:xfrm>
        <a:prstGeom prst="round1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bg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666750" rtl="0">
            <a:lnSpc>
              <a:spcPct val="90000"/>
            </a:lnSpc>
            <a:spcBef>
              <a:spcPct val="0"/>
            </a:spcBef>
            <a:spcAft>
              <a:spcPct val="35000"/>
            </a:spcAft>
          </a:pPr>
          <a:r>
            <a:rPr lang="en-US" sz="1500" b="1" i="0" kern="1200" dirty="0" smtClean="0"/>
            <a:t>Signed and enveloped data</a:t>
          </a:r>
          <a:endParaRPr lang="en-US" sz="1500" b="1" i="0" kern="1200" dirty="0"/>
        </a:p>
        <a:p>
          <a:pPr marL="114300" lvl="1" indent="-114300" algn="l" defTabSz="666750" rtl="0">
            <a:lnSpc>
              <a:spcPct val="90000"/>
            </a:lnSpc>
            <a:spcBef>
              <a:spcPct val="0"/>
            </a:spcBef>
            <a:spcAft>
              <a:spcPct val="15000"/>
            </a:spcAft>
            <a:buChar char="••"/>
          </a:pPr>
          <a:r>
            <a:rPr lang="en-US" sz="1500" b="1" i="0" kern="1200" dirty="0" smtClean="0"/>
            <a:t>Signed-only and encrypted-only entities may be nested, so that encrypted data may be signed and signed data or clear-signed data may be encrypted</a:t>
          </a:r>
          <a:endParaRPr lang="en-US" sz="1500" b="1" i="0" kern="1200" dirty="0"/>
        </a:p>
      </dsp:txBody>
      <dsp:txXfrm rot="5400000">
        <a:off x="5629274" y="1895474"/>
        <a:ext cx="1885950" cy="4381500"/>
      </dsp:txXfrm>
    </dsp:sp>
    <dsp:sp modelId="{ADC1D07E-D5C9-1B45-A557-FB28CAF09163}">
      <dsp:nvSpPr>
        <dsp:cNvPr id="0" name=""/>
        <dsp:cNvSpPr/>
      </dsp:nvSpPr>
      <dsp:spPr>
        <a:xfrm>
          <a:off x="3200400" y="2133594"/>
          <a:ext cx="2400317" cy="1028710"/>
        </a:xfrm>
        <a:prstGeom prst="roundRect">
          <a:avLst/>
        </a:prstGeom>
        <a:solidFill>
          <a:schemeClr val="bg1"/>
        </a:solid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i="0" kern="1200" dirty="0" smtClean="0"/>
            <a:t>S/MIME</a:t>
          </a:r>
          <a:endParaRPr lang="en-US" sz="1800" b="1" i="0" kern="1200" dirty="0"/>
        </a:p>
      </dsp:txBody>
      <dsp:txXfrm>
        <a:off x="3200400" y="2133594"/>
        <a:ext cx="2400317" cy="102871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C0241FA-7A3B-2540-99A4-A6418DDD1EA1}">
      <dsp:nvSpPr>
        <dsp:cNvPr id="0" name=""/>
        <dsp:cNvSpPr/>
      </dsp:nvSpPr>
      <dsp:spPr>
        <a:xfrm>
          <a:off x="0" y="0"/>
          <a:ext cx="6522720" cy="9890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0" kern="1200" dirty="0" smtClean="0"/>
            <a:t>Generate a pseudorandom session key for a particular symmetric encryption algorithm</a:t>
          </a:r>
          <a:endParaRPr lang="en-US" sz="1500" b="1" i="0" kern="1200" dirty="0"/>
        </a:p>
      </dsp:txBody>
      <dsp:txXfrm>
        <a:off x="0" y="0"/>
        <a:ext cx="5429791" cy="989076"/>
      </dsp:txXfrm>
    </dsp:sp>
    <dsp:sp modelId="{22ADCE59-A6D1-984D-BF84-74718F412EC1}">
      <dsp:nvSpPr>
        <dsp:cNvPr id="0" name=""/>
        <dsp:cNvSpPr/>
      </dsp:nvSpPr>
      <dsp:spPr>
        <a:xfrm>
          <a:off x="546277" y="1168908"/>
          <a:ext cx="6522720" cy="9890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0" kern="1200" dirty="0" smtClean="0"/>
            <a:t>For each recipient, encrypt the session key with the recipient’s public RSA key</a:t>
          </a:r>
        </a:p>
      </dsp:txBody>
      <dsp:txXfrm>
        <a:off x="546277" y="1168908"/>
        <a:ext cx="5333542" cy="989076"/>
      </dsp:txXfrm>
    </dsp:sp>
    <dsp:sp modelId="{A7C405DB-DC2C-E540-914D-23DD9BB65F79}">
      <dsp:nvSpPr>
        <dsp:cNvPr id="0" name=""/>
        <dsp:cNvSpPr/>
      </dsp:nvSpPr>
      <dsp:spPr>
        <a:xfrm>
          <a:off x="1084402" y="2337816"/>
          <a:ext cx="6522720" cy="9890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0" kern="1200" dirty="0" smtClean="0"/>
            <a:t>For each recipient, prepare a block known as </a:t>
          </a:r>
          <a:r>
            <a:rPr lang="en-US" sz="1500" b="1" i="0" kern="1200" dirty="0" smtClean="0">
              <a:latin typeface="Courier New"/>
              <a:cs typeface="Courier New"/>
            </a:rPr>
            <a:t>RecipientInfo </a:t>
          </a:r>
          <a:r>
            <a:rPr lang="en-US" sz="1500" b="1" i="0" kern="1200" dirty="0" smtClean="0">
              <a:cs typeface="Courier New"/>
            </a:rPr>
            <a:t>that contains an identifier of the recipient’s public-key certificate, an identifier of the algorithm used to encrypt the session key, and the encrypted session key</a:t>
          </a:r>
        </a:p>
      </dsp:txBody>
      <dsp:txXfrm>
        <a:off x="1084402" y="2337816"/>
        <a:ext cx="5341696" cy="989076"/>
      </dsp:txXfrm>
    </dsp:sp>
    <dsp:sp modelId="{D3171E81-8DA9-F04B-85CE-0B54B5DF11AD}">
      <dsp:nvSpPr>
        <dsp:cNvPr id="0" name=""/>
        <dsp:cNvSpPr/>
      </dsp:nvSpPr>
      <dsp:spPr>
        <a:xfrm>
          <a:off x="1630679" y="3506724"/>
          <a:ext cx="6522720" cy="9890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i="0" kern="1200" dirty="0" smtClean="0">
              <a:cs typeface="Courier New"/>
            </a:rPr>
            <a:t>Encrypt the message content with the session key</a:t>
          </a:r>
          <a:r>
            <a:rPr lang="en-US" sz="1500" b="1" i="0" kern="1200" dirty="0" smtClean="0"/>
            <a:t> </a:t>
          </a:r>
          <a:endParaRPr lang="en-US" sz="1500" b="1" i="0" kern="1200" dirty="0"/>
        </a:p>
      </dsp:txBody>
      <dsp:txXfrm>
        <a:off x="1630679" y="3506724"/>
        <a:ext cx="5333542" cy="989076"/>
      </dsp:txXfrm>
    </dsp:sp>
    <dsp:sp modelId="{4F1B002C-C953-264E-AD33-8E894E64E173}">
      <dsp:nvSpPr>
        <dsp:cNvPr id="0" name=""/>
        <dsp:cNvSpPr/>
      </dsp:nvSpPr>
      <dsp:spPr>
        <a:xfrm>
          <a:off x="5879820" y="757542"/>
          <a:ext cx="642899" cy="642899"/>
        </a:xfrm>
        <a:prstGeom prst="downArrow">
          <a:avLst>
            <a:gd name="adj1" fmla="val 55000"/>
            <a:gd name="adj2" fmla="val 45000"/>
          </a:avLst>
        </a:prstGeom>
        <a:solidFill>
          <a:schemeClr val="accent1">
            <a:alpha val="90000"/>
            <a:tint val="40000"/>
            <a:hueOff val="0"/>
            <a:satOff val="0"/>
            <a:lumOff val="0"/>
            <a:alphaOff val="0"/>
          </a:schemeClr>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dirty="0"/>
        </a:p>
      </dsp:txBody>
      <dsp:txXfrm>
        <a:off x="5879820" y="757542"/>
        <a:ext cx="642899" cy="642899"/>
      </dsp:txXfrm>
    </dsp:sp>
    <dsp:sp modelId="{B57C5CB7-9E23-374F-9AD0-A772CEA91AF0}">
      <dsp:nvSpPr>
        <dsp:cNvPr id="0" name=""/>
        <dsp:cNvSpPr/>
      </dsp:nvSpPr>
      <dsp:spPr>
        <a:xfrm>
          <a:off x="6426098" y="1926450"/>
          <a:ext cx="642899" cy="642899"/>
        </a:xfrm>
        <a:prstGeom prst="downArrow">
          <a:avLst>
            <a:gd name="adj1" fmla="val 55000"/>
            <a:gd name="adj2" fmla="val 45000"/>
          </a:avLst>
        </a:prstGeom>
        <a:solidFill>
          <a:schemeClr val="accent1">
            <a:alpha val="90000"/>
            <a:tint val="40000"/>
            <a:hueOff val="0"/>
            <a:satOff val="0"/>
            <a:lumOff val="0"/>
            <a:alphaOff val="0"/>
          </a:schemeClr>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dirty="0"/>
        </a:p>
      </dsp:txBody>
      <dsp:txXfrm>
        <a:off x="6426098" y="1926450"/>
        <a:ext cx="642899" cy="642899"/>
      </dsp:txXfrm>
    </dsp:sp>
    <dsp:sp modelId="{75224DAF-6741-704C-A1FB-BF13866920F8}">
      <dsp:nvSpPr>
        <dsp:cNvPr id="0" name=""/>
        <dsp:cNvSpPr/>
      </dsp:nvSpPr>
      <dsp:spPr>
        <a:xfrm>
          <a:off x="6964222" y="3095358"/>
          <a:ext cx="642899" cy="642899"/>
        </a:xfrm>
        <a:prstGeom prst="downArrow">
          <a:avLst>
            <a:gd name="adj1" fmla="val 55000"/>
            <a:gd name="adj2" fmla="val 45000"/>
          </a:avLst>
        </a:prstGeom>
        <a:solidFill>
          <a:schemeClr val="accent1">
            <a:alpha val="90000"/>
            <a:tint val="40000"/>
            <a:hueOff val="0"/>
            <a:satOff val="0"/>
            <a:lumOff val="0"/>
            <a:alphaOff val="0"/>
          </a:schemeClr>
        </a:solidFill>
        <a:ln w="38100" cap="flat" cmpd="sng" algn="ctr">
          <a:solidFill>
            <a:schemeClr val="tx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n-US" sz="2900" kern="1200" dirty="0"/>
        </a:p>
      </dsp:txBody>
      <dsp:txXfrm>
        <a:off x="6964222" y="3095358"/>
        <a:ext cx="642899" cy="64289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83A533-B32F-3445-A521-7E6E85915F15}">
      <dsp:nvSpPr>
        <dsp:cNvPr id="0" name=""/>
        <dsp:cNvSpPr/>
      </dsp:nvSpPr>
      <dsp:spPr>
        <a:xfrm>
          <a:off x="292100" y="0"/>
          <a:ext cx="8331200" cy="5207000"/>
        </a:xfrm>
        <a:prstGeom prst="swooshArrow">
          <a:avLst>
            <a:gd name="adj1" fmla="val 25000"/>
            <a:gd name="adj2" fmla="val 25000"/>
          </a:avLst>
        </a:prstGeom>
        <a:solidFill>
          <a:schemeClr val="accent1">
            <a:tint val="40000"/>
            <a:hueOff val="0"/>
            <a:satOff val="0"/>
            <a:lumOff val="0"/>
            <a:alphaOff val="0"/>
          </a:schemeClr>
        </a:solidFill>
        <a:ln>
          <a:noFill/>
        </a:ln>
        <a:effectLst>
          <a:glow rad="38100">
            <a:schemeClr val="accent1">
              <a:alpha val="45000"/>
            </a:schemeClr>
          </a:glow>
          <a:softEdge rad="101600"/>
        </a:effectLst>
      </dsp:spPr>
      <dsp:style>
        <a:lnRef idx="0">
          <a:scrgbClr r="0" g="0" b="0"/>
        </a:lnRef>
        <a:fillRef idx="1">
          <a:scrgbClr r="0" g="0" b="0"/>
        </a:fillRef>
        <a:effectRef idx="2">
          <a:scrgbClr r="0" g="0" b="0"/>
        </a:effectRef>
        <a:fontRef idx="minor"/>
      </dsp:style>
    </dsp:sp>
    <dsp:sp modelId="{39B3DB2F-CFDB-3D46-BC03-E9933E33FB8F}">
      <dsp:nvSpPr>
        <dsp:cNvPr id="0" name=""/>
        <dsp:cNvSpPr/>
      </dsp:nvSpPr>
      <dsp:spPr>
        <a:xfrm>
          <a:off x="1112723" y="3871925"/>
          <a:ext cx="191617" cy="191617"/>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0F67D8F-56D9-E74F-8BDF-5458066225AA}">
      <dsp:nvSpPr>
        <dsp:cNvPr id="0" name=""/>
        <dsp:cNvSpPr/>
      </dsp:nvSpPr>
      <dsp:spPr>
        <a:xfrm>
          <a:off x="1219202" y="3962405"/>
          <a:ext cx="1424635" cy="123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4" tIns="0" rIns="0" bIns="0" numCol="1" spcCol="1270" anchor="t" anchorCtr="0">
          <a:noAutofit/>
        </a:bodyPr>
        <a:lstStyle/>
        <a:p>
          <a:pPr lvl="0" algn="l" defTabSz="666750">
            <a:lnSpc>
              <a:spcPct val="90000"/>
            </a:lnSpc>
            <a:spcBef>
              <a:spcPct val="0"/>
            </a:spcBef>
            <a:spcAft>
              <a:spcPct val="35000"/>
            </a:spcAft>
          </a:pPr>
          <a:r>
            <a:rPr lang="en-US" sz="1500" b="1" kern="1200" dirty="0" smtClean="0"/>
            <a:t>Select a message digest algorithm (SHA or MD5)</a:t>
          </a:r>
          <a:endParaRPr lang="en-US" sz="1500" b="1" kern="1200" dirty="0"/>
        </a:p>
      </dsp:txBody>
      <dsp:txXfrm>
        <a:off x="1219202" y="3962405"/>
        <a:ext cx="1424635" cy="1239266"/>
      </dsp:txXfrm>
    </dsp:sp>
    <dsp:sp modelId="{87961540-DD8B-5449-83AA-9C3C44DC1EF4}">
      <dsp:nvSpPr>
        <dsp:cNvPr id="0" name=""/>
        <dsp:cNvSpPr/>
      </dsp:nvSpPr>
      <dsp:spPr>
        <a:xfrm>
          <a:off x="2466543" y="2660776"/>
          <a:ext cx="333248" cy="333248"/>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7240535-9187-B840-9E04-359208A868C4}">
      <dsp:nvSpPr>
        <dsp:cNvPr id="0" name=""/>
        <dsp:cNvSpPr/>
      </dsp:nvSpPr>
      <dsp:spPr>
        <a:xfrm>
          <a:off x="2667003" y="2895600"/>
          <a:ext cx="1749552" cy="1871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81" tIns="0" rIns="0" bIns="0" numCol="1" spcCol="1270" anchor="t" anchorCtr="0">
          <a:noAutofit/>
        </a:bodyPr>
        <a:lstStyle/>
        <a:p>
          <a:pPr lvl="0" algn="l" defTabSz="666750">
            <a:lnSpc>
              <a:spcPct val="90000"/>
            </a:lnSpc>
            <a:spcBef>
              <a:spcPct val="0"/>
            </a:spcBef>
            <a:spcAft>
              <a:spcPct val="35000"/>
            </a:spcAft>
          </a:pPr>
          <a:r>
            <a:rPr lang="en-US" sz="1500" b="1" kern="1200" dirty="0" smtClean="0"/>
            <a:t>Compute the message digest (hash function) of the content to be signed</a:t>
          </a:r>
        </a:p>
      </dsp:txBody>
      <dsp:txXfrm>
        <a:off x="2667003" y="2895600"/>
        <a:ext cx="1749552" cy="1871602"/>
      </dsp:txXfrm>
    </dsp:sp>
    <dsp:sp modelId="{4CFE7342-B602-1544-9847-E9A231A05FD5}">
      <dsp:nvSpPr>
        <dsp:cNvPr id="0" name=""/>
        <dsp:cNvSpPr/>
      </dsp:nvSpPr>
      <dsp:spPr>
        <a:xfrm>
          <a:off x="4195267" y="1768297"/>
          <a:ext cx="441553" cy="441553"/>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A149516-666B-5D44-8845-9B7ED7179393}">
      <dsp:nvSpPr>
        <dsp:cNvPr id="0" name=""/>
        <dsp:cNvSpPr/>
      </dsp:nvSpPr>
      <dsp:spPr>
        <a:xfrm>
          <a:off x="4495806" y="2209791"/>
          <a:ext cx="1749552" cy="2100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970" tIns="0" rIns="0" bIns="0" numCol="1" spcCol="1270" anchor="t" anchorCtr="0">
          <a:noAutofit/>
        </a:bodyPr>
        <a:lstStyle/>
        <a:p>
          <a:pPr lvl="0" algn="l" defTabSz="666750">
            <a:lnSpc>
              <a:spcPct val="90000"/>
            </a:lnSpc>
            <a:spcBef>
              <a:spcPct val="0"/>
            </a:spcBef>
            <a:spcAft>
              <a:spcPct val="35000"/>
            </a:spcAft>
          </a:pPr>
          <a:r>
            <a:rPr lang="en-US" sz="1500" b="1" kern="1200" dirty="0" smtClean="0"/>
            <a:t>Encrypt the message digest with the signer’s private key</a:t>
          </a:r>
        </a:p>
      </dsp:txBody>
      <dsp:txXfrm>
        <a:off x="4495806" y="2209791"/>
        <a:ext cx="1749552" cy="2100340"/>
      </dsp:txXfrm>
    </dsp:sp>
    <dsp:sp modelId="{21544247-92C1-3D44-99B2-72E06AC3A1AF}">
      <dsp:nvSpPr>
        <dsp:cNvPr id="0" name=""/>
        <dsp:cNvSpPr/>
      </dsp:nvSpPr>
      <dsp:spPr>
        <a:xfrm>
          <a:off x="6078118" y="1177823"/>
          <a:ext cx="591515" cy="591515"/>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1C86641-BAF9-664F-9EAC-CE643C68B505}">
      <dsp:nvSpPr>
        <dsp:cNvPr id="0" name=""/>
        <dsp:cNvSpPr/>
      </dsp:nvSpPr>
      <dsp:spPr>
        <a:xfrm>
          <a:off x="6476994" y="1752616"/>
          <a:ext cx="1749552" cy="332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32" tIns="0" rIns="0" bIns="0" numCol="1" spcCol="1270" anchor="t" anchorCtr="0">
          <a:noAutofit/>
        </a:bodyPr>
        <a:lstStyle/>
        <a:p>
          <a:pPr lvl="0" algn="l" defTabSz="666750">
            <a:lnSpc>
              <a:spcPct val="90000"/>
            </a:lnSpc>
            <a:spcBef>
              <a:spcPct val="0"/>
            </a:spcBef>
            <a:spcAft>
              <a:spcPct val="35000"/>
            </a:spcAft>
          </a:pPr>
          <a:r>
            <a:rPr lang="en-US" sz="1500" b="1" kern="1200" dirty="0" smtClean="0"/>
            <a:t>Prepare a block known as </a:t>
          </a:r>
          <a:r>
            <a:rPr lang="en-US" sz="1500" b="1" kern="1200" dirty="0" smtClean="0">
              <a:latin typeface="Courier New"/>
              <a:cs typeface="Courier New"/>
            </a:rPr>
            <a:t>SignerInfo </a:t>
          </a:r>
          <a:r>
            <a:rPr lang="en-US" sz="1500" b="1" kern="1200" dirty="0" smtClean="0">
              <a:cs typeface="Courier New"/>
            </a:rPr>
            <a:t>that contains the signer’s public-key certificate, an identifier of the message digest algorithm, an identifier of the algorithm used to encrypt the message digest, and the encrypted message digest</a:t>
          </a:r>
          <a:endParaRPr lang="en-US" sz="1500" b="1" kern="1200" dirty="0"/>
        </a:p>
      </dsp:txBody>
      <dsp:txXfrm>
        <a:off x="6476994" y="1752616"/>
        <a:ext cx="1749552" cy="332699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640E4EC-D131-0C41-A714-976262004000}">
      <dsp:nvSpPr>
        <dsp:cNvPr id="0" name=""/>
        <dsp:cNvSpPr/>
      </dsp:nvSpPr>
      <dsp:spPr>
        <a:xfrm>
          <a:off x="228599"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Key generation</a:t>
          </a:r>
          <a:endParaRPr lang="en-US" sz="1800" b="1" i="0" kern="1200" dirty="0"/>
        </a:p>
      </dsp:txBody>
      <dsp:txXfrm>
        <a:off x="228599" y="1119788"/>
        <a:ext cx="2467272" cy="616818"/>
      </dsp:txXfrm>
    </dsp:sp>
    <dsp:sp modelId="{499DAEB3-C700-2348-8690-589FFD73282E}">
      <dsp:nvSpPr>
        <dsp:cNvPr id="0" name=""/>
        <dsp:cNvSpPr/>
      </dsp:nvSpPr>
      <dsp:spPr>
        <a:xfrm rot="5429659">
          <a:off x="1300471" y="1760087"/>
          <a:ext cx="312809" cy="578633"/>
        </a:xfrm>
        <a:prstGeom prst="rightArrow">
          <a:avLst>
            <a:gd name="adj1" fmla="val 667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00E8D720-FB90-3F40-B94E-FEE132455706}">
      <dsp:nvSpPr>
        <dsp:cNvPr id="0" name=""/>
        <dsp:cNvSpPr/>
      </dsp:nvSpPr>
      <dsp:spPr>
        <a:xfrm>
          <a:off x="0" y="2362201"/>
          <a:ext cx="2895566" cy="1482158"/>
        </a:xfrm>
        <a:prstGeom prst="roundRect">
          <a:avLst>
            <a:gd name="adj" fmla="val 1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The user of some related administrative utility must be capable of generating separate Diffie-Hellman and DSS key pairs and should be capable of generating RSA key pairs</a:t>
          </a:r>
        </a:p>
      </dsp:txBody>
      <dsp:txXfrm>
        <a:off x="0" y="2362201"/>
        <a:ext cx="2895566" cy="1482158"/>
      </dsp:txXfrm>
    </dsp:sp>
    <dsp:sp modelId="{2C4540C6-1CCE-8F44-B5F9-43BA4E58799A}">
      <dsp:nvSpPr>
        <dsp:cNvPr id="0" name=""/>
        <dsp:cNvSpPr/>
      </dsp:nvSpPr>
      <dsp:spPr>
        <a:xfrm rot="5401470">
          <a:off x="1328043" y="3728363"/>
          <a:ext cx="238697" cy="578633"/>
        </a:xfrm>
        <a:prstGeom prst="rightArrow">
          <a:avLst>
            <a:gd name="adj1" fmla="val 667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4E28F1E9-86E9-D94E-93A5-CAF02EBFC40E}">
      <dsp:nvSpPr>
        <dsp:cNvPr id="0" name=""/>
        <dsp:cNvSpPr/>
      </dsp:nvSpPr>
      <dsp:spPr>
        <a:xfrm>
          <a:off x="152397" y="4191001"/>
          <a:ext cx="2589328" cy="1200143"/>
        </a:xfrm>
        <a:prstGeom prst="roundRect">
          <a:avLst>
            <a:gd name="adj" fmla="val 1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 user agent should generate RSA key pairs with a length in the range of 768 to 1024 bits and must not generate a length of less than 512 bits</a:t>
          </a:r>
        </a:p>
      </dsp:txBody>
      <dsp:txXfrm>
        <a:off x="152397" y="4191001"/>
        <a:ext cx="2589328" cy="1200143"/>
      </dsp:txXfrm>
    </dsp:sp>
    <dsp:sp modelId="{1DFF3C36-D263-5343-81BB-8740166AD25A}">
      <dsp:nvSpPr>
        <dsp:cNvPr id="0" name=""/>
        <dsp:cNvSpPr/>
      </dsp:nvSpPr>
      <dsp:spPr>
        <a:xfrm>
          <a:off x="3276605"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Registration</a:t>
          </a:r>
        </a:p>
      </dsp:txBody>
      <dsp:txXfrm>
        <a:off x="3276605" y="1119788"/>
        <a:ext cx="2467272" cy="616818"/>
      </dsp:txXfrm>
    </dsp:sp>
    <dsp:sp modelId="{FDC2ACAE-9F74-D944-BF52-0E244DB76F2A}">
      <dsp:nvSpPr>
        <dsp:cNvPr id="0" name=""/>
        <dsp:cNvSpPr/>
      </dsp:nvSpPr>
      <dsp:spPr>
        <a:xfrm rot="5302538">
          <a:off x="4364685" y="1774311"/>
          <a:ext cx="327153" cy="578633"/>
        </a:xfrm>
        <a:prstGeom prst="rightArrow">
          <a:avLst>
            <a:gd name="adj1" fmla="val 667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9F46745B-DDFD-9142-A2AB-A68D61AF4AC4}">
      <dsp:nvSpPr>
        <dsp:cNvPr id="0" name=""/>
        <dsp:cNvSpPr/>
      </dsp:nvSpPr>
      <dsp:spPr>
        <a:xfrm>
          <a:off x="3200391" y="2390651"/>
          <a:ext cx="2700725" cy="932295"/>
        </a:xfrm>
        <a:prstGeom prst="roundRect">
          <a:avLst>
            <a:gd name="adj" fmla="val 1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 user’s public key must be registered with a certification authority in order to receive an X.509 public-key certificate</a:t>
          </a:r>
        </a:p>
      </dsp:txBody>
      <dsp:txXfrm>
        <a:off x="3200391" y="2390651"/>
        <a:ext cx="2700725" cy="932295"/>
      </dsp:txXfrm>
    </dsp:sp>
    <dsp:sp modelId="{6FFE8623-4392-894F-AB9D-1E249DE8C8DD}">
      <dsp:nvSpPr>
        <dsp:cNvPr id="0" name=""/>
        <dsp:cNvSpPr/>
      </dsp:nvSpPr>
      <dsp:spPr>
        <a:xfrm>
          <a:off x="6248398" y="1119788"/>
          <a:ext cx="2467272" cy="6168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i="0" kern="1200" dirty="0" smtClean="0"/>
            <a:t>Certificate storage and retrieval</a:t>
          </a:r>
        </a:p>
      </dsp:txBody>
      <dsp:txXfrm>
        <a:off x="6248398" y="1119788"/>
        <a:ext cx="2467272" cy="616818"/>
      </dsp:txXfrm>
    </dsp:sp>
    <dsp:sp modelId="{9B6C36B4-2E14-DD41-AA37-637EABA5416A}">
      <dsp:nvSpPr>
        <dsp:cNvPr id="0" name=""/>
        <dsp:cNvSpPr/>
      </dsp:nvSpPr>
      <dsp:spPr>
        <a:xfrm rot="5394644">
          <a:off x="7323056" y="1767204"/>
          <a:ext cx="319915" cy="578633"/>
        </a:xfrm>
        <a:prstGeom prst="rightArrow">
          <a:avLst>
            <a:gd name="adj1" fmla="val 667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sp>
    <dsp:sp modelId="{510A18EB-2775-2A43-8C68-735C2689912B}">
      <dsp:nvSpPr>
        <dsp:cNvPr id="0" name=""/>
        <dsp:cNvSpPr/>
      </dsp:nvSpPr>
      <dsp:spPr>
        <a:xfrm>
          <a:off x="6248411" y="2376436"/>
          <a:ext cx="2472083" cy="1207347"/>
        </a:xfrm>
        <a:prstGeom prst="roundRect">
          <a:avLst>
            <a:gd name="adj" fmla="val 1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i="0" kern="1200" dirty="0" smtClean="0"/>
            <a:t>A user requires access to a local list of certificates in order to verify incoming signatures and to encrypt outgoing messages</a:t>
          </a:r>
          <a:endParaRPr lang="en-US" sz="1500" b="1" i="0" kern="1200" dirty="0"/>
        </a:p>
      </dsp:txBody>
      <dsp:txXfrm>
        <a:off x="6248411" y="2376436"/>
        <a:ext cx="2472083" cy="120734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AU"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CB7A55E6-BE3F-7A48-8783-9A487B642D69}"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S PGothic" pitchFamily="-107"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p:sp>
      <p:sp>
        <p:nvSpPr>
          <p:cNvPr id="3174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virtually all distributed environments, electronic mail is the most heavily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network-based application. Users expect to be able to, and do, send e-mail to others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who are connected directly or indirectly to the Internet, regardless of host operating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 or communications suite. With the explosively growing reliance on e-mail,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grows a demand for authentication and confidentiality services. Two schemes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stand out as approaches that enjoy widespread use: Pretty Good Privacy (PGP)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S/MIME. Both are examined in this chapter. The chapter closes with a discussion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DomainKeys Identified Mail.</a:t>
            </a:r>
            <a:endParaRPr lang="en-US" dirty="0" smtClean="0">
              <a:latin typeface="Arial" panose="020B0604020202020204" pitchFamily="34" charset="0"/>
              <a:ea typeface="MS PGothic" pitchFamily="-107" charset="-128"/>
              <a:cs typeface="MS PGothic" pitchFamily="-107"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Secure/Multipurpose Internet Mail Extension (S/MIME) is a security enhancement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MIME Internet e-mail format standard based on technology from RSA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Although both PGP and S/MIME are on an IETF standards track, it appears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likely that S/MIME will emerge as the industry standard for commercial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organizational use, while PGP will remain the choice for personal e-mail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many users. S/MIME is defined in a number of documents—most importantly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RFCs 3370, 3850, 3851, and 3852.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understand S/MIME, we need first to have a general understanding of the underlying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e-mail format that it uses, namely MIME. But to understand the significance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MIME, we need to go back to the traditional e-mail format standard, RFC 822,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is still in common use. The most recent version of this format specification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5322 (Internet Message Format ). Accordingly, this section first provides an introduction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these two earlier standards and then moves on to a discussion of S/MIME.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RFC 5322 defines a format for text messages that are sent using electronic mail.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been the standard for Internet-based text mail messages and remains in common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In the RFC 5322 context, messages are viewed as having an envelope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contents. The envelope contains whatever information is needed to accomplish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transmission and delivery. The contents compose the object to be delivered 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recipient. The RFC 5322 standard applies only to the contents. However, the content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standard includes a set of header fields that may be used by the mail system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create the envelope, and the standard is intended to facilitate the acquisition of such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by programs.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overall structure of a message that conforms to RFC 5322 is very simple.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message consists of some number of header lines (the header ) followed by unrestricted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text (the body ). The header is separated from the body by a blank line. Put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differently, a message is ASCII text, and all lines up to the first blank line are assumed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be header lines used by the user agent part of the mail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header line usually consists of a keyword, followed by a colon, followed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keyword’s arguments; the format allows a long line to be broken up into several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lines. The most frequently used keywords are From , To , Subject , and Date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Another field that is commonly found in RFC 5322 headers is Message-ID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field contains a unique identifier associated with this message.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Multipurpose Internet Mail Extension (MIME) is an extension to the RFC 5322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framework that is intended to address some of the problems and limitations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of Simple Mail Transfer Protocol (SMTP), defined in RFC 821, or some 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mail transfer protocol and RFC 5322 for electronic 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MIME is intended to resolve these problems in a manner that is compatible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existing RFC 5322 implementations. The specification is provided in RFCs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2045 through 2049.</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MIME specification includes the following elements.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Five new message header fields are defined, which may be included in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5322 header. These fields provide information about the body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A number of content formats are defined, thus standardizing representations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support multimedia electronic 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Transfer encodings are defined that enable the conversion of any content format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into a form that is protected from alteration by the mail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this subsection, we introduce the five message header fields. The next two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subsections deal with content formats and transfer encodings.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five header fields defined in MIME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MIME-Version:  Must have the parameter value 1.0. This field indicates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conforms to RFCs 2045 and 2046.</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Content-Type:  Describes the data contained in the body with sufficient detail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receiving user agent can pick an appropriate agent or mechanism to represent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data to the user or otherwise deal with the data in an appropriate manner.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Content-Transfer-Encoding:  Indicates the type of transformation that has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been used to represent the body of the message in a way that is acceptable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mail transport.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Content-ID:  Used to identify MIME entities uniquely in multiple contexts.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Content-Description:  A text description of the object with the body; this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useful when the object is not readable (e.g., audio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Any or all of these fields may appear in a normal RFC 5322 header. A compliant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implementation must support the MIME-Version, Content-Type,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Content-Transfer-Encoding fields; the Content-ID and Content-Description fields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optional and may be ignored by the recipient implementation.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bulk of the MIME specification is concerned with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definition of a variety of content types. This reflects the need to provide standardized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ways of dealing with a wide variety of information representations in a multimedia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19.2 lists the content types specified in RFC 2046. There are seven different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major types of content and a total of 15 subtypes. In general, a content type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declares the general type of data, and the subtype specifies a particular format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type of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text type  of body, no special software is required to get the full meaning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text aside from support of the indicated character set. The primary subtype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plain text , which is simply a string of ASCII characters or ISO 8859 characters.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enriched  subtype allows greater formatting flexibility.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multipart type  indicates that the body contains multiple, independent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parts. The Content-Type header field includes a parameter (called a boundary)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defines the delimiter between body parts. This boundary should not appear in any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parts of the message. Each boundary starts on a new line and consists of two hyphens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followed by the boundary value. The final boundary, which indicates the end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last part, also has a suffix of two hyphens. Within each part, there may be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optional ordinary MIME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are four subtypes of the multipart type, all of which have the same overall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syntax. The multipart/mixed subtype  is used when there are multiple independent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body parts that need to be bundled in a particular order. For the multipart/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parallel subtype,  the order of the parts is not significant. If the recipient’s system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appropriate, the multiple parts can be presented in parallel. For example, a picture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text part could be accompanied by a voice commentary that is played while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picture or text is displayed.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multipart/alternative subtype,  the various parts are different representations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same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multipart/digest subtype  is used when each of the body parts is interpreted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an RFC 5322 message with headers. This subtype enables the construction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 message whose parts are individual messages. For example, the moderator of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group might collect e-mail messages from participants, bundle these messages,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send them out in one encapsulating MIME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type  provides a number of important capabilities in 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message/rfc822 subtype  indicates that the body is an entire message, including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header and body. Despite the name of this subtype, the encapsulated message may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not only a simple RFC 5322 message but also any MIME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message/partial subtype  enables fragmentation of a large message into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of parts, which must be reassembled at the destination. For this subtype,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three parameters are specified in the Content-Type: Message/Partial field: an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common to all fragments of the same message, a sequence number  unique to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fragment, and the total  number of fragments.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message/external-body subtype  indicates that the actual data to be conveyed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this message are not contained in the body. Instead, the body contains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needed to access the data. As with the other message types,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external-body subtype has an outer header and an encapsulated message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 own header. The only necessary field in the outer header is the Content-Type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field, which identifies this as a message/external-body subtype. The inner header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header for the encapsulated message. The Content-Type field in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outer header must include an access-type parameter, which indicates the method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access, such as FTP (file transfer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application type  refers to other kinds of data, typically either uninterpreted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binary data or information to be processed by a mail-based application.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other major component of the MIME specification,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addition to content type specification, is a definition of transfer encodings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message bodies. The objective is to provide reliable delivery across the largest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range of environments.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MIME standard defines two methods of encoding data. The Content-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Transfer-Encoding field can actually take on six values, as listed in Table 19.3.</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However, three of these values (7bit, 8bit, and binary) indicate that no encoding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been done but provide some information about the nature of the data.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SMTP transfer, it is safe to use the 7bit form. The 8bit and binary forms may be usable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other mail transport contexts. Another Content-Transfer-Encoding value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x-token, which indicates that some other encoding scheme is used for which a name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to be supplied. This could be a vendor-specific or application-specific scheme.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two actual encoding schemes defined are quoted-printable and base64. Two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schemes are defined to provide a choice between a transfer technique that is essentially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human readable and one that is safe for all types of data in a way that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reasonably compact.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quoted-printable  transfer encoding is useful when the data consists largely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octets that correspond to printable ASCII characters. In essence, it represents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nonsafe characters by the hexadecimal representation of their code and introduces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reversible (soft) line breaks to limit message lines to 76 characters.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base64 transfer encoding,  also known as radix-64 encoding, is a common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for encoding arbitrary binary data in such a way as to be invulnerable 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processing by mail-transport programs. It is also used in PGP and is described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Appendix 19A.</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19.3, taken from RFC 2045, is the outline of a complex</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multipart message. The message has five parts to be displayed serially: two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introductory plain text parts, an embedded multipart message, a richtext part,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closing encapsulated text message in a non-ASCII character set. The embedded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multipart message has two parts to be displayed in parallel: a picture and an audio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fragment.</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 important concept in MIME and S/MIME is that of canonical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form. Canonical form is a format, appropriate to the content type, that is standardized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use between systems. This is in contrast to native form, which is a format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may be peculiar to a particular system. Table 19.4, from RFC 2049, should help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clarify this matter.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F205B891-9645-054C-8BD7-1C8A0A38C388}" type="slidenum">
              <a:rPr lang="en-AU">
                <a:latin typeface="Arial" panose="020B0604020202020204" pitchFamily="34" charset="0"/>
              </a:rPr>
            </a:fld>
            <a:endParaRPr lang="en-AU" dirty="0">
              <a:latin typeface="Arial" panose="020B0604020202020204" pitchFamily="34"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terms of general functionality, S/MIME is very similar to PGP. Both offer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ability to sign and/or encrypt messages. In this subsection, we briefly summarize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S/MIME capability. We then look in more detail at this capability by examining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formats and message preparation.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S/MIME provides the following functions.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Enveloped data:  This consists of encrypted content of any type and encrypted content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encryption keys for one or more recipients.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Signed data:  A digital signature is formed by taking the message digest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content to be signed and then encrypting that with the private key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signer. The content plus signature are then encoded using base64 encoding.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signed data message can only be viewed by a recipient with S/MIME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capability.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Clear-signed data:  As with signed data, a digital signature of the content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formed. However, in this case, only the digital signature is encoded using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base64. As a result, recipients without S/MIME capability can view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content, although they cannot verify the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Signed and enveloped data:  Signed-only and encrypted-only entities may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nested, so that encrypted data may be signed and signed data or clear-signed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data may be encrypted.</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19.5 summarizes the cryptographic algorithms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in S/MIME. S/MIME uses the following terminology taken from RFC 2119</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Words for use in RFCs to Indicate Requirement Levels ) to specify the requirement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level: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MUST:  The definition is an absolute requirement of the specification. An implementation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must include this feature or function to be in conformance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specification.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SHOULD:  There may exist valid reasons in particular circumstances to ignore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feature or function, but it is recommended that an implementation include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feature or function.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S/MIME incorporates three public-key algorithms. The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Standard (DSS) described in Chapter 13 is the preferred algorithm for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S/MIME lists Diffie-Hellman as the preferred algorithm for encrypting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session keys; in fact, S/MIME uses a variant of Diffie-Hellman that does provide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encryption/decryption, known as ElGamal (Chapter 10). As an alternative, RSA,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described in Chapter 9, can be used for both signatures and session key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These are the same algorithms used in PGP and provide a high level of security.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hash function used to create the digital signature, the specification requires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160-bit SHA-1 but recommends receiver support for the 128-bit MD5 for backward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compatibility with older versions of S/MIME. As we discussed in Chapter 11, there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justifiable concern about the security of MD5, so SHA-1 is clearly the preferred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alternative.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message encryption, three-key triple DES (tripleDES) is recommended,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but compliant implementations must support 40-bit RC2. The latter is a weak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algorithm but allows compliance with U.S. export controls.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S/MIME specification includes a discussion of the procedure for deciding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content encryption algorithm to use. In essence, a sending agent has two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decisions to make. First, the sending agent must determine if the receiving agent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capable of decrypting using a given encryption algorithm. Second, if the receiving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agent is only capable of accepting weakly encrypted content, the sending agent must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decide if it is acceptable to send using weak encryption. To support this decision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process, a sending agent may announce its decrypting capabilities in order of preference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any message that it sends out. A receiving agent may store that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future use.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E834EB5A-30D5-F340-A008-C7ED2BD5B9A2}" type="slidenum">
              <a:rPr lang="en-AU">
                <a:latin typeface="Arial" panose="020B0604020202020204" pitchFamily="34" charset="0"/>
              </a:rPr>
            </a:fld>
            <a:endParaRPr lang="en-AU" dirty="0">
              <a:latin typeface="Arial" panose="020B0604020202020204" pitchFamily="34" charset="0"/>
            </a:endParaRPr>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PGP is a remarkable phenomenon. Largely the effort of a single person, Phil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Zimmermann, PGP provides a confidentiality and authentication service that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used for electronic mail and file storage applications. In essence, Zimmermann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done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Selected the best available cryptographic algorithms as building blocks.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Integrated these algorithms into a general-purpose application that is independent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operating system and processor and that is based on a small set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easy-to-use commands.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Made the package and its documentation, including the source code, freely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available via the Internet, bulletin boards, and commercial networks such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AOL (America On Line).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Entered into an agreement with a company (Viacrypt, now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Associates) to provide a fully compatible, low-cost commercial version of PGP.</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7DFC902-2938-A04D-82E8-55510DBD7081}" type="slidenum">
              <a:rPr lang="en-AU">
                <a:latin typeface="Arial" panose="020B0604020202020204" pitchFamily="34" charset="0"/>
              </a:rPr>
            </a:fld>
            <a:endParaRPr lang="en-AU" dirty="0">
              <a:latin typeface="Arial" panose="020B0604020202020204" pitchFamily="34" charset="0"/>
            </a:endParaRPr>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S/MIME makes use of a number of new MIME content types, which are shown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19.6. All of the new application types use the designation PKCS. This refers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a set of public-key cryptography specifications issued by RSA Laboratories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made available for the S/MIME effort.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S/MIME secures a MIME entity with a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encryption, or both. A MIME entity may be an entire message (except for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5322 headers), or if the MIME content type is multipart, then a MIME 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one or more of the subparts of the message. The MIME entity is prepared according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normal rules for MIME message preparation. Then the MIME 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plus some security-related data, such as algorithm identifiers and certificates,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processed by S/MIME to produce what is known as a PKCS object. A PKCS object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then treated as message content and wrapped in MIME (provided with appropriate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MIME headers). This process should become clear as we look at specific objects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provide examples.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all cases, the message to be sent is converted to canonical form. In particular,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 given type and subtype, the appropriate canonical form is used for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content. For a multipart message, the appropriate canonical form is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each subpart.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use of transfer encoding requires special attention. For most cases,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result of applying the security algorithm will be to produce an object that is partially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totally represented in arbitrary binary data. This will then be wrapped in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outer MIME message, and transfer encoding can be applied at that point, typically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base64. However, in the case of a multipart signed message (described in more detail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later), the message content in one of the subparts is unchanged by the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process. Unless that content is 7bit, it should be transfer encoded using base64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quoted-printable so that there is no danger of altering the content to which the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was applied.</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 application/pkcs7-mime subtype is used for one of four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categories of S/MIME processing, each with a unique smime-type parameter. In 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cases, the resulting entity (referred to as an object) is represented in a form known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Basic Encoding Rules (BER), which is defined in ITU-T Recommendation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X.209. The BER format consists of arbitrary octet strings and is therefore binary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data. Such an object should be transfer encoded with base64 in the outer 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We first look at envelopedData.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steps for preparing an envelopedData MIME entity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Generate a pseudorandom session key for a particular symmetric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algorithm (RC2/40 or triple 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For each recipient, encrypt the session key with the recipient’s public RSA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For each recipient, prepare a block known as RecipientInfo  that contains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identifier of the recipient’s public-key certificate, an identifier of the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encrypt the session key, and the encrypted session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Encrypt the message content with the session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RecipientInfo  blocks followed by the encrypted content constitute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envelopedData . This information is then encoded into base64.</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smtClean="0"/>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recover the encrypted message, the recipient first strips off the base64 encoding.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Then the recipient’s private key is used to recover the session key. Finally,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content is decrypted with the session key.</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signedData  smime-type can be used with one or more signers.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clarity, we confine our description to the case of a single digital signature.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steps for preparing a signedData MIME entity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Select a message digest algorithm (SHA or MD5).</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Compute the message digest (hash function) of the content to be signed.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Encrypt the message digest with the signer’s private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Prepare a block known as SignerInfo  that contains the signer’s public-key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certificate, an identifier of the message digest algorithm, an identifier of the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encrypt the message digest, and the encrypted message digest.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signedData  entity consists of a series of blocks, including a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digest algorithm identifier, the message being signed, and SignerInfo .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signedData  entity may also include a set of public-key certificates sufficient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constitute a chain from a recognized root or top-level certification authority 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signer. This information is then encoded into base64.</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To recover the signed message and verify the signature, the recipient first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strips off the base64 encoding. Then the signer’s public key is used to decrypt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digest. The recipient independently computes the message digest and compares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to the decrypted message digest to verify the 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Clear signing is achieved using the multipart content type with a signed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subtype. As was mentioned, this signing process does not involve transforming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to be signed, so that the message is sent “in the clear.” Thus, recipients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MIME capability but not S/MIME capability are able to read the incoming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multipart/signed message has two parts. The first part can be any 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type but must be prepared so that it will not be altered during transfer from source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destination. This means that if the first part is not 7bit, then it needs to be encoded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base64 or quoted-printable. Then this part is processed in the same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manner as signedData , but in this case an object with signedData  format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created that has an empty message content field. This object is a detached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then transfer encoded using base64 to become the second part of the multipart/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signed message. This second part has a MIME content type of application and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subtype of pkcs7-signature.</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FF17E54-8133-D54E-A886-A89279324C10}" type="slidenum">
              <a:rPr lang="en-AU">
                <a:latin typeface="Arial" panose="020B0604020202020204" pitchFamily="34" charset="0"/>
              </a:rPr>
            </a:fld>
            <a:endParaRPr lang="en-AU" dirty="0">
              <a:latin typeface="Arial" panose="020B0604020202020204" pitchFamily="34" charset="0"/>
            </a:endParaRPr>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S/MIME uses public-key certificates that conform to version 3 of X.509 (see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Chapter 14). The key-management scheme used by S/MIME is in some ways a hybrid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between a strict X.509 certification hierarchy and PGP’s web of trust. As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PGP model, S/MIME managers and/or users must configure each client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list of trusted keys and with certificate revocation lists. That is, the responsibility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local for maintaining the certificates needed to verify incoming signatures and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 outgoing messages. On the other hand, the certificates are signed by certification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authorities.</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S/MIME user has several key-management functions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perform.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Key generation:  The user of some related administrative utility (e.g., one associated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LAN management) MUST be capable of generating separate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Diffie-Hellman and DSS key pairs and SHOULD be capable of generating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RSA key pairs. Each key pair MUST be generated from a good source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nondeterministic random input and be protected in a secure fashion. A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agent SHOULD generate RSA key pairs with a length in the range of 768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1024 bits and MUST NOT generate a length of less than 512 bits.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Registration:  A user’s public key must be registered with a certification authority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order to receive an X.509 public-key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Certificate storage and retrieval:  A user requires access to a local list of certificates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order to verify incoming signatures and to encrypt outgoing messages.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Such a list could be maintained by the user or by some local administrative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entity on behalf of a number of users.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EC9FC1A-00B1-D847-B375-82DD81D5A8BB}" type="slidenum">
              <a:rPr lang="en-AU">
                <a:latin typeface="Arial" panose="020B0604020202020204" pitchFamily="34" charset="0"/>
              </a:rPr>
            </a:fld>
            <a:endParaRPr lang="en-AU" dirty="0">
              <a:latin typeface="Arial" panose="020B0604020202020204" pitchFamily="34" charset="0"/>
            </a:endParaRPr>
          </a:p>
        </p:txBody>
      </p:sp>
      <p:sp>
        <p:nvSpPr>
          <p:cNvPr id="66563" name="Rectangle 1026"/>
          <p:cNvSpPr>
            <a:spLocks noGrp="1" noRot="1" noChangeAspect="1" noChangeArrowheads="1" noTextEdit="1"/>
          </p:cNvSpPr>
          <p:nvPr>
            <p:ph type="sldImg"/>
          </p:nvPr>
        </p:nvSpPr>
        <p:spPr/>
      </p:sp>
      <p:sp>
        <p:nvSpPr>
          <p:cNvPr id="66564"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are several companies that provide certification authority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 services. For example, Nortel has designed an enterprise CA solution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can provide S/MIME support within an organization. There are a number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Internet-based CAs, including VeriSign, GTE, and the U.S. Postal Service.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these, the most widely used is the VeriSign CA service, a brief description of which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we now provide.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VeriSign provides a CA service that is intended to be compatible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S/MIME and a variety of other applications. VeriSign issues X.509 certificates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the product name VeriSign Digital ID. As of early 1998, over 35,000 commercial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Web sites were using VeriSign Server Digital IDs, and over a million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consumer Digital IDs had been issued to users of Netscape and Microsoft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browsers.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information contained in a Digital ID depends on the type of Digital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its use. At a minimum, each Digital ID contains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Owner’s public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Owner’s name or alias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Expiration date of the Digital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Serial number of the Digital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Name of the certification authority that issued the Digital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Digital signature of the certification authority that issued the Digital 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Digital IDs can also contain other user-supplied information, including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Address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E-mail address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Basic registration information (country, zip code, age, and gender)</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VeriSign provides three levels, or classes, of security for public-key certificates,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summarized in Table 19.7. A user requests a certificate online at VeriSign’s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Web site or other participating Web sites. Class 1 and Class 2 requests are processed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line, and in most cases take only a few seconds to approve. Briefly,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procedures are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For Class 1 Digital IDs, VeriSign confirms the user’s e-mail address by sending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PIN and Digital ID pick-up information to the e-mail address provided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the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For Class 2 Digital IDs, VeriSign verifies the information in the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through an automated comparison with a consumer database in addition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performing all of the checking associated with a Class 1 Digital ID. Finally,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confirmation is sent to the specified postal address alerting the user that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Digital ID has been issued in his or her name.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For Class 3 Digital IDs, VeriSign requires a higher level of identity assurance.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individual must prove his or her identity by providing notarized credentials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applying in person.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p:sp>
      <p:sp>
        <p:nvSpPr>
          <p:cNvPr id="68611"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of this writing, three enhanced security services have been proposed in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Internet draft. The details of these may change, and additional services may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added. The three services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Signed receipts:  A signed receipt may be requested in a SignedData  object.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Returning a signed receipt provides proof of delivery to the originator of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and allows the originator to demonstrate to a third party that the recipient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received the message. In essence, the recipient signs the entire original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plus the original (sender’s) signature and appends the new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form a new S/MIME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labels:  A security label may be included in the authenticated attributes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 SignedData  object. A security label is a set of security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regarding the sensitivity of the content that is protected by S/MIME encapsulation.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labels may be used for access control, by indicating which users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permitted access to an object. Other uses include priority (secret, confidential,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restricted, and so on) or role based, describing which kind of people can see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information (e.g., patient’s health-care team, medical billing agents, etc.).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Secure mailing lists: When a user sends a message to multiple recipients, a certain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amount of per-recipient processing is required, including the use of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recipient’s public key. The user can be relieved of this work by employing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services of an S/MIME Mail List Agent (MLA). An MLA can take a single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incoming message, perform the recipient-specific encryption for each recipient,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forward the message. The originator of a message need only send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to the MLA with encryption performed using the MLA’s public key.</a:t>
            </a:r>
            <a:endParaRPr lang="en-US" dirty="0" smtClean="0">
              <a:latin typeface="Arial" panose="020B0604020202020204" pitchFamily="34" charset="0"/>
              <a:ea typeface="MS PGothic" pitchFamily="-107" charset="-128"/>
              <a:cs typeface="MS PGothic" pitchFamily="-107" charset="-128"/>
            </a:endParaRPr>
          </a:p>
        </p:txBody>
      </p:sp>
      <p:sp>
        <p:nvSpPr>
          <p:cNvPr id="68612" name="Slide Number Placeholder 3"/>
          <p:cNvSpPr>
            <a:spLocks noGrp="1"/>
          </p:cNvSpPr>
          <p:nvPr>
            <p:ph type="sldNum" sz="quarter" idx="5"/>
          </p:nvPr>
        </p:nvSpPr>
        <p:spPr>
          <a:noFill/>
        </p:spPr>
        <p:txBody>
          <a:bodyPr/>
          <a:lstStyle/>
          <a:p>
            <a:fld id="{73C9CB29-376C-2242-9C92-664315DC148D}"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PGP has grown explosively and is now widely used. A number of reasons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cited for this growth.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It is available free worldwide in versions that run on a variety of platforms, including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Windows, UNIX, Macintosh, and many more. In addition, the commercial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version satisfies users who want a product that comes with vendor support.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It is based on algorithms that have survived extensive public review and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considered extremely secure. Specifically, the package includes RSA, DSS,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Diffie-Hellman for public-key encryption; CAST-128, IDEA, and 3DES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symmetric encryption; and SHA-1 for hash coding.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It has a wide range of applicability, from corporations that wish to select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enforce a standardized scheme for encrypting files and messages to individuals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who wish to communicate securely with others worldwide over the Internet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other networks.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It was not developed by, nor is it controlled by, any governmental or standards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organization. For those with an instinctive distrust of “the establishment,”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makes PGP attractive.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PGP is now on an Internet standards track (RFC 3156; MIME Security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OpenPGP ). Nevertheless, PGP still has an aura of an antiestablishment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endeavor.</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p:sp>
      <p:sp>
        <p:nvSpPr>
          <p:cNvPr id="70659"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DomainKeys Identified Mail (DKIM) is a specification for cryptographically signing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e-mail messages, permitting a signing domain to claim responsibility for a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the mail stream. Message recipients (or agents acting in their behalf) can verify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by querying the signer’s domain directly to retrieve the appropriate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public key and thereby can confirm that the message was attested to by a party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possession of the private key for the signing domain. DKIM is a proposed Internet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Standard (RFC 4871: DomainKeys Identified Mail (DKIM) Signatures ). DKIM has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been widely adopted by a range of e-mail providers, including corporations, government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agencies, gmail, yahoo, and many Internet Service Providers (ISPs).</a:t>
            </a:r>
            <a:endParaRPr lang="en-US" dirty="0" smtClean="0">
              <a:latin typeface="Arial" panose="020B0604020202020204" pitchFamily="34" charset="0"/>
              <a:ea typeface="MS PGothic" pitchFamily="-107" charset="-128"/>
              <a:cs typeface="MS PGothic" pitchFamily="-107" charset="-128"/>
            </a:endParaRPr>
          </a:p>
        </p:txBody>
      </p:sp>
      <p:sp>
        <p:nvSpPr>
          <p:cNvPr id="70660" name="Slide Number Placeholder 3"/>
          <p:cNvSpPr>
            <a:spLocks noGrp="1"/>
          </p:cNvSpPr>
          <p:nvPr>
            <p:ph type="sldNum" sz="quarter" idx="5"/>
          </p:nvPr>
        </p:nvSpPr>
        <p:spPr>
          <a:noFill/>
        </p:spPr>
        <p:txBody>
          <a:bodyPr/>
          <a:lstStyle/>
          <a:p>
            <a:fld id="{EFDD9883-232B-4C43-90AA-D078E12B6389}"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p:cNvSpPr>
          <p:nvPr>
            <p:ph type="sldImg"/>
          </p:nvPr>
        </p:nvSpPr>
        <p:spPr/>
      </p:sp>
      <p:sp>
        <p:nvSpPr>
          <p:cNvPr id="7270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understand the operation of DKIM, it is useful to have a basic grasp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Internet mail architecture, which is currently defined in RFC 5598. This subsection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provides an overview of the basic concepts.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 its most fundamental level, the Internet mail architecture consists of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 world in the form of Message User Agents (MUA), and the transfer world,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form of the Message Handling Service (MHS), which is composed of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Transfer Agents (MTA). The MHS accepts a message from one user and delivers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to one or more other users, creating a virtual MUA-to-MUA exchange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architecture involves three types of interoperability. One is directly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users: messages must be formatted by the MUA on behalf of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author so that the message can be displayed to the message recipient by the destination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MUA. There are also interoperability requirements between the MUA and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MHS—first when a message is posted from an MUA to the MHS and later when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delivered from the MHS to the destination MUA. Interoperability is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among the MTA components along the transfer path through the MHS.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19.4 illustrates the key components of the Internet mail architecture,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include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User Agent (MUA):  Operates on behalf of user actors and user 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their representative within the e-mail service. Typically,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function is housed in the user’s computer and is referred to as a client e-mail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program or a local network e-mail server. The author MUA formats a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performs initial submission into the MHS via a MSA. The recipient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MUA processes received mail for storage and/or display to the recipient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Mail Submission Agent (MSA):  Accepts the message submitted by an MUA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enforces the policies of the hosting domain and the requirements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Internet standards. This function may be located together with the MUA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 separate functional model. In the latter case, the Simple Mail Transfer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 (SMTP) is used between the MUA and the MSA.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Transfer Agent (MTA):  Relays mail for one application-level hop.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like a packet switch or IP router in that its job is to make routing assessments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to move the message closer to the recipients. Relaying is performed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a sequence of MTAs until the message reaches a destination MDA.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MTA also adds trace information to the message header. SMTP is used between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MTAs and between an MTA and an MSA or MDA.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Mail Delivery Agent (MDA):  Responsible for transferring the message from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MHS to the 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Message Store (MS):  An MUA can employ a long-term MS. An MS can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located on a remote server or on the same machine as the MUA. Typically,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MUA retrieves messages from a remote server using POP (Post Office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 or IMAP (Internet Message Access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Two other concepts need to be defined. An administrative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domain (ADMD)  is an Internet e-mail provider. Examples include a department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operates a local mail relay (MTA), an IT department that operates an enterprise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mail relay, and an ISP that operates a public shared e-mail service.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ADMD can have different operating policies and trust-based decision making. One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obvious example is the distinction between mail that is exchanged within an organization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mail that is exchanged between independent organizations. The rules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handling the two types of traffic tend to be quite different.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Domain Name System (DNS)  is a directory lookup service that provides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mapping between the name of a host on the Internet and its numerical address.</a:t>
            </a:r>
            <a:endParaRPr lang="en-US" dirty="0" smtClean="0">
              <a:latin typeface="Arial" panose="020B0604020202020204" pitchFamily="34" charset="0"/>
              <a:ea typeface="MS PGothic" pitchFamily="-107" charset="-128"/>
              <a:cs typeface="MS PGothic" pitchFamily="-107" charset="-128"/>
            </a:endParaRPr>
          </a:p>
        </p:txBody>
      </p:sp>
      <p:sp>
        <p:nvSpPr>
          <p:cNvPr id="72708" name="Slide Number Placeholder 3"/>
          <p:cNvSpPr>
            <a:spLocks noGrp="1"/>
          </p:cNvSpPr>
          <p:nvPr>
            <p:ph type="sldNum" sz="quarter" idx="5"/>
          </p:nvPr>
        </p:nvSpPr>
        <p:spPr>
          <a:noFill/>
        </p:spPr>
        <p:txBody>
          <a:bodyPr/>
          <a:lstStyle/>
          <a:p>
            <a:fld id="{A0FCA52B-9EB4-F647-B799-5E16235241F6}"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p:sp>
      <p:sp>
        <p:nvSpPr>
          <p:cNvPr id="74755"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RFC 4686 characterizes the range of attackers on a spectrum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three levels of threat.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At the low end are attackers who simply want to send e-mail that a recipient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does not want to receive. The attacker can use one of a number of commercially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available tools that allow the sender to falsify the origin address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messages. This makes it difficult for the receiver to filter spam on the basis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originating address or domain.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At the next level are professional senders of bulk spam mail. These attackers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often operate as commercial enterprises and send messages on behalf of third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parties. They employ more comprehensive tools for attack, including 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Transfer Agents (MTAs) and registered domains and networks of compromised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computers (zombies) to send messages and (in some cases) to harvest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addresses to which to send.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The most sophisticated and financially motivated senders of messages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those who stand to receive substantial financial benefit, such as from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E-mail-based fraud scheme. These attackers can be expected to employ all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above mechanisms and additionally may attack the Internet infrastructure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itself, including DNS cache-poisoning attacks and IP routing attacks.</a:t>
            </a:r>
            <a:endParaRPr lang="en-US" dirty="0" smtClean="0">
              <a:latin typeface="Arial" panose="020B0604020202020204" pitchFamily="34" charset="0"/>
              <a:ea typeface="MS PGothic" pitchFamily="-107" charset="-128"/>
              <a:cs typeface="MS PGothic" pitchFamily="-107" charset="-128"/>
            </a:endParaRPr>
          </a:p>
        </p:txBody>
      </p:sp>
      <p:sp>
        <p:nvSpPr>
          <p:cNvPr id="74756" name="Slide Number Placeholder 3"/>
          <p:cNvSpPr>
            <a:spLocks noGrp="1"/>
          </p:cNvSpPr>
          <p:nvPr>
            <p:ph type="sldNum" sz="quarter" idx="5"/>
          </p:nvPr>
        </p:nvSpPr>
        <p:spPr>
          <a:noFill/>
        </p:spPr>
        <p:txBody>
          <a:bodyPr/>
          <a:lstStyle/>
          <a:p>
            <a:fld id="{A5E25E52-D2C5-CD47-9CA4-47426E1B153D}"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p:sp>
      <p:sp>
        <p:nvSpPr>
          <p:cNvPr id="76803" name="Notes Placeholder 2"/>
          <p:cNvSpPr>
            <a:spLocks noGrp="1"/>
          </p:cNvSpPr>
          <p:nvPr>
            <p:ph type="body" idx="1"/>
          </p:nvPr>
        </p:nvSpPr>
        <p:spPr>
          <a:xfrm>
            <a:off x="685800" y="4343400"/>
            <a:ext cx="5486400" cy="4341813"/>
          </a:xfrm>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DKIM is designed to provide an e-mail authentication technique that is transparent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end user. In essence, a user’s e-mail message is signed by a private key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administrative domain from which the e-mail originates. The signature covers all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content of the message and some of the RFC 5322 message headers. At the receiving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end, the MDA can access the corresponding public key via a DNS and verify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thus authenticating that the message comes from the claimed administrative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domain. Thus, mail that originates from somewhere else but claims to come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from a given domain will not pass the authentication test and can be rejected.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approach differs from that of S/MIME and PGP, which use the originator’s private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to sign the content of the message. The motivation for DKIM is based on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following reasoning.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S/MIME depends on both the sending and receiving users employing S/MIME.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almost all users, the bulk of incoming mail does not use S/MIME, and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bulk of the mail the user wants to send is to recipients not using S/MIME.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S/MIME signs only the message content. Thus, RFC 5322 header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concerning origin can be compromised.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DKIM is not implemented in client programs (MUAs) and is therefore transparent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user; the user need take no action.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DKIM applies to all mail from cooperating domains.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DKIM allows good senders to prove that they did send a particular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to prevent forgers from masquerading as good senders.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19.5 is a simple example of the operation of DKIM. We begin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generated by a user and transmitted into the MHS to an MSA that is within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user’s administrative domain. An e-mail message is generated by an e-mail client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program. The content of the message, plus selected RFC 5322 headers, is signed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the e-mail provider using the provider’s private key. The signer is associated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a domain, which could be a corporate local network, an ISP, or a public e-mail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facility such as gmail. The signed message then passes through the Internet via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sequence of MTAs. At the destination, the MDA retrieves the public key for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incoming signature and verifies the signature before passing the message on 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destination e-mail client. The default signing algorithm is RSA with SHA-256. RSA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SHA-1 also may be used.</a:t>
            </a:r>
            <a:endParaRPr lang="en-US" dirty="0" smtClean="0">
              <a:latin typeface="Arial" panose="020B0604020202020204" pitchFamily="34" charset="0"/>
              <a:ea typeface="MS PGothic" pitchFamily="-107" charset="-128"/>
              <a:cs typeface="MS PGothic" pitchFamily="-107" charset="-128"/>
            </a:endParaRPr>
          </a:p>
        </p:txBody>
      </p:sp>
      <p:sp>
        <p:nvSpPr>
          <p:cNvPr id="76804" name="Slide Number Placeholder 3"/>
          <p:cNvSpPr>
            <a:spLocks noGrp="1"/>
          </p:cNvSpPr>
          <p:nvPr>
            <p:ph type="sldNum" sz="quarter" idx="5"/>
          </p:nvPr>
        </p:nvSpPr>
        <p:spPr>
          <a:noFill/>
        </p:spPr>
        <p:txBody>
          <a:bodyPr/>
          <a:lstStyle/>
          <a:p>
            <a:fld id="{849E86ED-1E11-024B-BF54-7A3F5A3A6676}"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p:cNvSpPr>
          <p:nvPr>
            <p:ph type="sldImg"/>
          </p:nvPr>
        </p:nvSpPr>
        <p:spPr/>
      </p:sp>
      <p:sp>
        <p:nvSpPr>
          <p:cNvPr id="78851"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19.6 provides a more detailed look at the elements of DKIM operation. Basic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processing is divided between a signing Administrative Management Domain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(ADMD) and a verifying ADMD. At its simplest, this is between the originating ADMD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the delivering ADMD, but it can involve other ADMDs in the handling path.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Signing is performed by an authorized module within the signing ADMD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uses private information from a Key Store. Within the originating ADMD,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might be performed by the MUA, MSA, or an MTA. Verifying is performed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authorized module within the verifying ADMD. Within a delivering ADMD,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verifying might be performed by an MTA, MDA, or MUA. The module verifies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or determines whether a particular signature was required. Verifying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uses public information from the Key Store. If the signature passes,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reputation information is used to assess the signer and that information is passed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message filtering system. If the signature fails or there is no signature using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author’s domain, information about signing practices related to the author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retrieved remotely and/or locally, and that information is passed to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filtering system. For example, if the sender (e.g., gmail) uses DKIM but no DKIM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signature is present, then the message may be considered fraudulent.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is inserted into the RFC 5322 message as an additional header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entry, starting with the keyword Dkim-Signature . You can view examples from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your own incoming mail by using the View Long Headers (or similar wording)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option for an incoming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Before a message is signed, a process known as canonicalization is performed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both the header and body of the RFC 5322 message. Canonicalization is necessary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deal with the possibility of minor changes in the message made en route,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including character encoding, treatment of trailing white space in message lines,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“folding” and “unfolding” of header lines. The intent of canonicalization is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make a minimal transformation of the message (for the purpose of signing;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itself is not changed, so the canonicalization must be performed again by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verifier) that will give it its best chance of producing the same canonical value at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receiving end. DKIM defines two header canonicalization algorithms (“simple”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“relaxed”) and two for the body (with the same names). The simple algorithm tolerates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almost no modification, while the relaxed tolerates common modifications.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signature includes a number of fields. Each field begins with a tag consisting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 tag code followed by an equals sign and ends with a semicolon.</a:t>
            </a:r>
            <a:endParaRPr lang="en-US" dirty="0" smtClean="0">
              <a:latin typeface="Arial" panose="020B0604020202020204" pitchFamily="34" charset="0"/>
              <a:ea typeface="MS PGothic" pitchFamily="-107" charset="-128"/>
              <a:cs typeface="MS PGothic" pitchFamily="-107" charset="-128"/>
            </a:endParaRPr>
          </a:p>
        </p:txBody>
      </p:sp>
      <p:sp>
        <p:nvSpPr>
          <p:cNvPr id="78852" name="Slide Number Placeholder 3"/>
          <p:cNvSpPr>
            <a:spLocks noGrp="1"/>
          </p:cNvSpPr>
          <p:nvPr>
            <p:ph type="sldNum" sz="quarter" idx="5"/>
          </p:nvPr>
        </p:nvSpPr>
        <p:spPr>
          <a:noFill/>
        </p:spPr>
        <p:txBody>
          <a:bodyPr/>
          <a:lstStyle/>
          <a:p>
            <a:fld id="{D9897F92-9C8F-5042-8DB6-3F1DE6035B76}"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anose="020B0604020202020204" pitchFamily="34" charset="0"/>
              </a:rPr>
            </a:fld>
            <a:endParaRPr lang="en-AU" dirty="0">
              <a:latin typeface="Arial" panose="020B0604020202020204" pitchFamily="34" charset="0"/>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itchFamily="-107" charset="-128"/>
                <a:cs typeface="MS PGothic" pitchFamily="-107" charset="-128"/>
              </a:rPr>
              <a:t>Chapter</a:t>
            </a:r>
            <a:r>
              <a:rPr lang="en-US" dirty="0" smtClean="0">
                <a:latin typeface="Arial" panose="020B0604020202020204" pitchFamily="34" charset="0"/>
                <a:ea typeface="MS PGothic" pitchFamily="-107" charset="-128"/>
                <a:cs typeface="MS PGothic" pitchFamily="-107" charset="-128"/>
              </a:rPr>
              <a:t> 19 </a:t>
            </a:r>
            <a:r>
              <a:rPr lang="en-US" dirty="0">
                <a:latin typeface="Arial" panose="020B0604020202020204" pitchFamily="34" charset="0"/>
                <a:ea typeface="MS PGothic" pitchFamily="-107" charset="-128"/>
                <a:cs typeface="MS PGothic" pitchFamily="-107" charset="-128"/>
              </a:rPr>
              <a:t>summary.</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actual operation of PGP, as opposed to the management of keys, consists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four services: authentication, confidentiality, compression, and e-mail compatibility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(Table 19.1). </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combination of SHA-1 and RSA provides an effective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scheme. Because of the strength of RSA, the recipient is assured that only the possessor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matching private key can generate the signature. Because of the strength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SHA-1, the recipient is assured that no one else could generate a new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matches the hash code and, hence, the signature of the original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an alternative, signatures can be generated using DSS/SHA-1.</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Although signatures normally are found attached to the message or file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they sign, this is not always the case: Detached signatures are supported. A detached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signature may be stored and transmitted separately from the message it signs.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useful in several contexts. A user may wish to maintain a separate signature log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all messages sent or received. A detached signature of an executable program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detect subsequent virus infection. Finally, detached signatures can be used when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more than one party must sign a document, such as a legal contract. Each person’s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signature is independent and therefore is applied only to the document. Otherwise,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signatures would have to be nested, with the second signer signing both the document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the first signature, and so on.</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Another basic service provided by PGP is confidentiality, which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provided by encrypting messages to be transmitted or to be stored locally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files. In both cases, the symmetric encryption algorithm CAST-128 may be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Alternatively, IDEA or 3DES may be used. The 64-bit cipher feedback (CFB)</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mode is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always, one must address the problem of key distribution. In PGP,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symmetric key is used only once. That is, a new key is generated as a random 128-bit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number for each message. Thus, although this is referred to in the documentation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 session key, it is in reality a one-time key. Because it is to be used only once,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session key is bound to the message and transmitted with it. To protect the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is encrypted with the receiver’s public key. Figure 19.1b illustrates the sequence.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As an alternative to the use of RSA for key encryption, PGP provides an option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referred to as Diffie-Hellman . As was explained in Chapter 10, Diffie-Hellman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a key exchange algorithm. In fact, PGP uses a variant of Diffie-Hellman that does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 encryption/decryption, known as ElGamal (Chapter 10).</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Several observations may be made. First, to reduce encryption time, the combination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symmetric and public-key encryption is used in preference to simply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RSA or ElGamal to encrypt the message directly: CAST-128 and the 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symmetric algorithms are substantially faster than RSA or ElGamal. Second,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of the public-key algorithm solves the session-key distribution problem, because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only the recipient is able to recover the session key that is bound to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Note that we do not need a session-key exchange protocol of the type discussed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Chapter 14, because we are not beginning an ongoing session. Rather, each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a one-time independent event with its own key. Furthermore, given the store-andforward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nature of electronic mail, the use of handshaking to assure that both sides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have the same session key is not practical. Finally, the use of one-time symmetric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keys strengthens what is already a strong symmetric encryption approach. Only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small amount of plaintext is encrypted with each key, and there is no relationship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among the keys. Thus, to the extent that the public-key algorithm is secure,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entire scheme is secure. To this end, PGP provides the user with a range of key size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options from 768 to 3072 bits (the DSS key for signatures is limited to 1024 bits).</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As Figure 19.1c illustrates, both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may be used for the same message. First, a signature is generated for the plaintext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and prepended to the message. Then the plaintext message plus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encrypted using CAST-128 (or IDEA or 3DES), and the session key is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RSA (or ElGamal). This sequence is preferable to the opposite: encrypting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and then generating a signature for the encrypted message. It is generally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more convenient to store a signature with a plaintext version of a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Furthermore, for purposes of third-party verification, if the signature is performed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first, a third party need not be concerned with the symmetric key when verifying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summary, when both services are used, the sender first signs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its own private key, then encrypts the message with a session key, and finally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encrypts the session key with the recipient’s public key.</a:t>
            </a:r>
            <a:endParaRPr lang="en-US" dirty="0"/>
          </a:p>
        </p:txBody>
      </p:sp>
      <p:sp>
        <p:nvSpPr>
          <p:cNvPr id="4" name="Slide Number Placeholder 3"/>
          <p:cNvSpPr>
            <a:spLocks noGrp="1"/>
          </p:cNvSpPr>
          <p:nvPr>
            <p:ph type="sldNum" sz="quarter" idx="10"/>
          </p:nvPr>
        </p:nvSpPr>
        <p:spPr/>
        <p:txBody>
          <a:bodyPr/>
          <a:lstStyle/>
          <a:p>
            <a:pPr>
              <a:defRPr/>
            </a:pPr>
            <a:fld id="{CB7A55E6-BE3F-7A48-8783-9A487B642D69}"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AE7F461-4F47-3749-BD6C-D9F1E48878F8}" type="slidenum">
              <a:rPr lang="en-AU">
                <a:latin typeface="Arial" panose="020B0604020202020204" pitchFamily="34" charset="0"/>
              </a:rPr>
            </a:fld>
            <a:endParaRPr lang="en-AU" dirty="0">
              <a:latin typeface="Arial" panose="020B0604020202020204" pitchFamily="34" charset="0"/>
            </a:endParaRPr>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As a default, PGP compresses the message after applying the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but before encryption. This has the benefit of saving space both for e-mail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transmission and for file storage.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placement of the compression algorithm is critical.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The signature is generated before compression for two reasons: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It is preferable to sign an uncompressed message so that one can store only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uncompressed message together with the signature for future verification.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one signed a compressed document, then it would be necessary either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store a compressed version of the message for later verification or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recompress the message when verification is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 Even if one were willing to generate dynamically a recompressed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verification, PGP’s compression algorithm presents a difficulty.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algorithm is not deterministic; various implementations of the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achieve different tradeoffs in running speed versus compression ratio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a result, produce different compressed forms. However, these different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compression algorithms are interoperable because any version of the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can correctly decompress the output of any other version. Applying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hash function and signature after compression would constrain all PGP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implementations to the same version of the compression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Message encryption is applied after compression to strengthen cryptographic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security. Because the compressed message has less redundancy than the original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plaintext, cryptanalysis is more difficult.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compression algorithm used is ZIP, which is described in Appendix O.</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02D07DB9-2580-3D4D-A6BD-25F665D7C745}" type="slidenum">
              <a:rPr lang="en-AU">
                <a:latin typeface="Arial" panose="020B0604020202020204" pitchFamily="34" charset="0"/>
              </a:rPr>
            </a:fld>
            <a:endParaRPr lang="en-AU" dirty="0">
              <a:latin typeface="Arial" panose="020B0604020202020204" pitchFamily="34" charset="0"/>
            </a:endParaRPr>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When PGP is used, at least part of the block to be transmitted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encrypted. If only the signature service is used, then the message digest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encrypted (with the sender’s private key). If the confidentiality service is used,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plus signature (if present) are encrypted (with a one-time symmetric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Thus, part or all of the resulting block consists of a stream of arbitrary 8-bit octets.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However, many electronic mail systems only permit the use of blocks consisting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ASCII text. To accommodate this restriction, PGP provides the service of converting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raw 8-bit binary stream to a stream of printable ASCII characters.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scheme used for this purpose is radix-64 conversion. Each group of three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octets of binary data is mapped into four ASCII characters. This format also appends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CRC to detect transmission errors. See Appendix 19A for a description.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use of radix 64 expands a message by 33%. Fortunately, the session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signature portions of the message are relatively compact, and the plaintext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been compressed. In fact, the compression should be more than enough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compensate for the radix-64 expansion. For example, [HELD96] reports an average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compression ratio of about 2.0 using ZIP. If we ignore the relatively small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key components, the typical overall effect of compression and expansion of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file of length X  would be 1.33 *  0.5 * X =  0.665 * X . Thus, there is still an overall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compression of about one-third.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noteworthy aspect of the radix-64 algorithm is that it blindly converts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input stream to radix-64 format regardless of content, even if the input happens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ASCII text. Thus, if a message is signed but not encrypted and the conversion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applied to the entire block, the output will be unreadable to the casual observer,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provides a certain level of confidentiality. As an option, PGP can be configured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convert to radix-64 format only the signature portion of signed plaintext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messages. This enables the human recipient to read the message without using PGP.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PGP would still have to be used to verify the signature.</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1026"/>
          <p:cNvGrpSpPr/>
          <p:nvPr/>
        </p:nvGrpSpPr>
        <p:grpSpPr bwMode="auto">
          <a:xfrm>
            <a:off x="3175" y="4267200"/>
            <a:ext cx="9140825" cy="2590800"/>
            <a:chOff x="2" y="2688"/>
            <a:chExt cx="5758" cy="1632"/>
          </a:xfrm>
        </p:grpSpPr>
        <p:sp>
          <p:nvSpPr>
            <p:cNvPr id="5" name="Freeform 1027"/>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6" name="Group 1028"/>
            <p:cNvGrpSpPr/>
            <p:nvPr/>
          </p:nvGrpSpPr>
          <p:grpSpPr bwMode="auto">
            <a:xfrm>
              <a:off x="1776" y="3024"/>
              <a:ext cx="3929" cy="1290"/>
              <a:chOff x="1776" y="3024"/>
              <a:chExt cx="3929" cy="1290"/>
            </a:xfrm>
          </p:grpSpPr>
          <p:grpSp>
            <p:nvGrpSpPr>
              <p:cNvPr id="7" name="Group 1029"/>
              <p:cNvGrpSpPr/>
              <p:nvPr/>
            </p:nvGrpSpPr>
            <p:grpSpPr bwMode="auto">
              <a:xfrm>
                <a:off x="2268" y="3934"/>
                <a:ext cx="638" cy="377"/>
                <a:chOff x="2268" y="3934"/>
                <a:chExt cx="638" cy="377"/>
              </a:xfrm>
            </p:grpSpPr>
            <p:sp>
              <p:nvSpPr>
                <p:cNvPr id="60" name="Oval 1030"/>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1" name="Oval 1031"/>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2" name="Oval 1032"/>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3" name="Oval 1033"/>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4" name="Oval 1034"/>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5" name="Oval 1035"/>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6" name="Oval 1036"/>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7" name="Oval 1037"/>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8" name="Oval 1038"/>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9" name="Oval 1039"/>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0" name="Oval 1040"/>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1" name="Oval 1041"/>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2" name="Oval 1042"/>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3" name="Freeform 1043"/>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14" name="Freeform 1044"/>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15" name="Freeform 1045"/>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16" name="Freeform 1046"/>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17" name="Freeform 1047"/>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18" name="Freeform 1048"/>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19" name="Freeform 1049"/>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20" name="Freeform 1050"/>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21" name="Freeform 1051"/>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22" name="Freeform 1052"/>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3" name="Freeform 1053"/>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4" name="Freeform 1054"/>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5" name="Freeform 1055"/>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6" name="Freeform 1056"/>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7" name="Freeform 1057"/>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8" name="Freeform 1058"/>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9" name="Freeform 1059"/>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0" name="Freeform 1060"/>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1" name="Freeform 1061"/>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2" name="Freeform 1062"/>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3" name="Freeform 1063"/>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4" name="Freeform 1064"/>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5" name="Freeform 1065"/>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6" name="Freeform 1066"/>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7" name="Freeform 1067"/>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38" name="Freeform 1068"/>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9" name="Freeform 1069"/>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0" name="Freeform 1070"/>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1" name="Freeform 1071"/>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2" name="Freeform 1072"/>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3" name="Freeform 1073"/>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4" name="Freeform 1074"/>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5" name="Freeform 1075"/>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6" name="Freeform 1076"/>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7" name="Oval 1077"/>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48" name="Group 1078"/>
              <p:cNvGrpSpPr/>
              <p:nvPr/>
            </p:nvGrpSpPr>
            <p:grpSpPr bwMode="auto">
              <a:xfrm>
                <a:off x="4546" y="3608"/>
                <a:ext cx="518" cy="319"/>
                <a:chOff x="4546" y="3608"/>
                <a:chExt cx="518" cy="319"/>
              </a:xfrm>
            </p:grpSpPr>
            <p:sp>
              <p:nvSpPr>
                <p:cNvPr id="54" name="Oval 1079"/>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55" name="Oval 1080"/>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6" name="Oval 1081"/>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7" name="Oval 1082"/>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8" name="Oval 1083"/>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9" name="Oval 1084"/>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49" name="Group 1085"/>
              <p:cNvGrpSpPr/>
              <p:nvPr/>
            </p:nvGrpSpPr>
            <p:grpSpPr bwMode="auto">
              <a:xfrm>
                <a:off x="5381" y="3085"/>
                <a:ext cx="227" cy="132"/>
                <a:chOff x="5381" y="3085"/>
                <a:chExt cx="227" cy="132"/>
              </a:xfrm>
            </p:grpSpPr>
            <p:sp>
              <p:nvSpPr>
                <p:cNvPr id="50" name="Oval 1086"/>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1" name="Oval 1087"/>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2" name="Oval 1088"/>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3" name="Oval 1089"/>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69698" name="Rectangle 1090"/>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endParaRPr lang="en-US"/>
          </a:p>
        </p:txBody>
      </p:sp>
      <p:sp>
        <p:nvSpPr>
          <p:cNvPr id="69699" name="Rectangle 1091"/>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t>Click to edit Master subtitle style</a:t>
            </a:r>
            <a:endParaRPr lang="en-US"/>
          </a:p>
        </p:txBody>
      </p:sp>
      <p:sp>
        <p:nvSpPr>
          <p:cNvPr id="68" name="Rectangle 1092"/>
          <p:cNvSpPr>
            <a:spLocks noGrp="1" noChangeArrowheads="1"/>
          </p:cNvSpPr>
          <p:nvPr>
            <p:ph type="dt" sz="quarter" idx="10"/>
          </p:nvPr>
        </p:nvSpPr>
        <p:spPr/>
        <p:txBody>
          <a:bodyPr/>
          <a:lstStyle>
            <a:lvl1pPr>
              <a:defRPr/>
            </a:lvl1pPr>
          </a:lstStyle>
          <a:p>
            <a:pPr>
              <a:defRPr/>
            </a:pPr>
            <a:endParaRPr lang="en-US" dirty="0"/>
          </a:p>
        </p:txBody>
      </p:sp>
      <p:sp>
        <p:nvSpPr>
          <p:cNvPr id="69" name="Rectangle 1093"/>
          <p:cNvSpPr>
            <a:spLocks noGrp="1" noChangeArrowheads="1"/>
          </p:cNvSpPr>
          <p:nvPr>
            <p:ph type="ftr" sz="quarter" idx="11"/>
          </p:nvPr>
        </p:nvSpPr>
        <p:spPr/>
        <p:txBody>
          <a:bodyPr/>
          <a:lstStyle>
            <a:lvl1pPr>
              <a:defRPr/>
            </a:lvl1pPr>
          </a:lstStyle>
          <a:p>
            <a:pPr>
              <a:defRPr/>
            </a:pPr>
            <a:endParaRPr lang="en-US" dirty="0"/>
          </a:p>
        </p:txBody>
      </p:sp>
      <p:sp>
        <p:nvSpPr>
          <p:cNvPr id="70" name="Rectangle 1094"/>
          <p:cNvSpPr>
            <a:spLocks noGrp="1" noChangeArrowheads="1"/>
          </p:cNvSpPr>
          <p:nvPr>
            <p:ph type="sldNum" sz="quarter" idx="12"/>
          </p:nvPr>
        </p:nvSpPr>
        <p:spPr/>
        <p:txBody>
          <a:bodyPr/>
          <a:lstStyle>
            <a:lvl1pPr>
              <a:defRPr/>
            </a:lvl1pPr>
          </a:lstStyle>
          <a:p>
            <a:pPr>
              <a:defRPr/>
            </a:pPr>
            <a:fld id="{2F3F2AB2-B8DE-BE47-A013-645DD366DA5C}"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0A784ACF-4DF9-724B-8937-0CD171B77DEC}"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5248521D-1F4E-784B-85AE-CEB7B598060C}"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43425F2E-304D-7D47-8BFB-18F22DFB059D}" type="slidenum">
              <a:rPr lang="en-US"/>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endParaRPr lang="en-AU" smtClean="0"/>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B1DEA97C-F765-254E-B8F0-D14BC8CC3411}" type="slidenum">
              <a:rPr lang="en-US"/>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0C2342BA-D990-8442-B68C-9929AF8682C4}"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7" name="Rectangle 67"/>
          <p:cNvSpPr>
            <a:spLocks noGrp="1" noChangeArrowheads="1"/>
          </p:cNvSpPr>
          <p:nvPr>
            <p:ph type="dt" sz="half" idx="10"/>
          </p:nvPr>
        </p:nvSpPr>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p:txBody>
          <a:bodyPr/>
          <a:lstStyle>
            <a:lvl1pPr>
              <a:defRPr/>
            </a:lvl1pPr>
          </a:lstStyle>
          <a:p>
            <a:pPr>
              <a:defRPr/>
            </a:pPr>
            <a:fld id="{6D5C0AA9-1731-DB48-8BC9-0A079BBDC74B}"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p:txBody>
          <a:bodyPr/>
          <a:lstStyle>
            <a:lvl1pPr>
              <a:defRPr/>
            </a:lvl1pPr>
          </a:lstStyle>
          <a:p>
            <a:pPr>
              <a:defRPr/>
            </a:pPr>
            <a:fld id="{8188C0FA-934D-F44B-9062-2F8EA31D77D2}"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p:txBody>
          <a:bodyPr/>
          <a:lstStyle>
            <a:lvl1pPr>
              <a:defRPr/>
            </a:lvl1pPr>
          </a:lstStyle>
          <a:p>
            <a:pPr>
              <a:defRPr/>
            </a:pPr>
            <a:fld id="{C74D2808-C20F-B845-A3F1-3BE5A6762A71}"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6428AAE1-20AC-F044-AB6C-5ECE1B3CBC7F}"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6BB4B591-ED0D-1E4B-9651-87E1B8B4B9DC}"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3175" y="4267200"/>
            <a:ext cx="9140825" cy="2590800"/>
            <a:chOff x="2" y="2688"/>
            <a:chExt cx="5758" cy="1632"/>
          </a:xfrm>
        </p:grpSpPr>
        <p:sp>
          <p:nvSpPr>
            <p:cNvPr id="68611" name="Freeform 3"/>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1033" name="Group 4"/>
            <p:cNvGrpSpPr/>
            <p:nvPr/>
          </p:nvGrpSpPr>
          <p:grpSpPr bwMode="auto">
            <a:xfrm>
              <a:off x="1776" y="3024"/>
              <a:ext cx="3929" cy="1290"/>
              <a:chOff x="1776" y="3024"/>
              <a:chExt cx="3929" cy="1290"/>
            </a:xfrm>
          </p:grpSpPr>
          <p:grpSp>
            <p:nvGrpSpPr>
              <p:cNvPr id="1034" name="Group 5"/>
              <p:cNvGrpSpPr/>
              <p:nvPr userDrawn="1"/>
            </p:nvGrpSpPr>
            <p:grpSpPr bwMode="auto">
              <a:xfrm>
                <a:off x="2268" y="3934"/>
                <a:ext cx="638" cy="377"/>
                <a:chOff x="2268" y="3934"/>
                <a:chExt cx="638" cy="377"/>
              </a:xfrm>
            </p:grpSpPr>
            <p:sp>
              <p:nvSpPr>
                <p:cNvPr id="68614"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8615"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8616"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8617"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18"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19"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20"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8621"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68622"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68623"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24"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25"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26"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27" name="Freeform 19"/>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28" name="Freeform 20"/>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68629" name="Freeform 21"/>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30" name="Freeform 22"/>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68631" name="Freeform 23"/>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68632" name="Freeform 24"/>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68633" name="Freeform 25"/>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34" name="Freeform 26"/>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68635" name="Freeform 27"/>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68636" name="Freeform 28"/>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37" name="Freeform 29"/>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68638" name="Freeform 30"/>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68639" name="Freeform 31"/>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0" name="Freeform 32"/>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1" name="Freeform 33"/>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2" name="Freeform 34"/>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68643"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44" name="Freeform 36"/>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45" name="Freeform 37"/>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46" name="Freeform 38"/>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7" name="Freeform 39"/>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8" name="Freeform 40"/>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49" name="Freeform 41"/>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50" name="Freeform 42"/>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68651" name="Freeform 43"/>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68652" name="Freeform 44"/>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3" name="Freeform 45"/>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4" name="Freeform 46"/>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5" name="Freeform 47"/>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6" name="Freeform 48"/>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7" name="Freeform 49"/>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8" name="Freeform 50"/>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59" name="Freeform 51"/>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68660"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68661"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1075" name="Group 54"/>
              <p:cNvGrpSpPr/>
              <p:nvPr userDrawn="1"/>
            </p:nvGrpSpPr>
            <p:grpSpPr bwMode="auto">
              <a:xfrm>
                <a:off x="4546" y="3608"/>
                <a:ext cx="518" cy="319"/>
                <a:chOff x="4546" y="3608"/>
                <a:chExt cx="518" cy="319"/>
              </a:xfrm>
            </p:grpSpPr>
            <p:sp>
              <p:nvSpPr>
                <p:cNvPr id="68663"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68664"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65"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66"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67"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68"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1076" name="Group 61"/>
              <p:cNvGrpSpPr/>
              <p:nvPr userDrawn="1"/>
            </p:nvGrpSpPr>
            <p:grpSpPr bwMode="auto">
              <a:xfrm>
                <a:off x="5381" y="3085"/>
                <a:ext cx="227" cy="132"/>
                <a:chOff x="5381" y="3085"/>
                <a:chExt cx="227" cy="132"/>
              </a:xfrm>
            </p:grpSpPr>
            <p:sp>
              <p:nvSpPr>
                <p:cNvPr id="6867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7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7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867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68674" name="Rectangle 66"/>
          <p:cNvSpPr>
            <a:spLocks noGrp="1" noChangeArrowheads="1"/>
          </p:cNvSpPr>
          <p:nvPr>
            <p:ph type="title"/>
          </p:nvPr>
        </p:nvSpPr>
        <p:spPr bwMode="black">
          <a:xfrm>
            <a:off x="457200" y="277813"/>
            <a:ext cx="8229600" cy="1139825"/>
          </a:xfrm>
          <a:prstGeom prst="rect">
            <a:avLst/>
          </a:prstGeom>
          <a:noFill/>
          <a:ln w="9525">
            <a:noFill/>
            <a:miter lim="800000"/>
          </a:ln>
          <a:effectLst/>
        </p:spPr>
        <p:txBody>
          <a:bodyPr vert="horz" wrap="square" lIns="91440" tIns="45720" rIns="91440" bIns="45720" numCol="1" anchor="ctr" anchorCtr="1" compatLnSpc="1"/>
          <a:lstStyle/>
          <a:p>
            <a:pPr lvl="0"/>
            <a:r>
              <a:rPr lang="en-US"/>
              <a:t>Click to edit Master title style</a:t>
            </a:r>
            <a:endParaRPr lang="en-US"/>
          </a:p>
        </p:txBody>
      </p:sp>
      <p:sp>
        <p:nvSpPr>
          <p:cNvPr id="68675" name="Rectangle 67"/>
          <p:cNvSpPr>
            <a:spLocks noGrp="1" noChangeArrowheads="1"/>
          </p:cNvSpPr>
          <p:nvPr>
            <p:ph type="dt" sz="half" idx="2"/>
          </p:nvPr>
        </p:nvSpPr>
        <p:spPr bwMode="black">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68676" name="Rectangle 68"/>
          <p:cNvSpPr>
            <a:spLocks noGrp="1" noChangeArrowheads="1"/>
          </p:cNvSpPr>
          <p:nvPr>
            <p:ph type="ftr" sz="quarter" idx="3"/>
          </p:nvPr>
        </p:nvSpPr>
        <p:spPr bwMode="black">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68677" name="Rectangle 69"/>
          <p:cNvSpPr>
            <a:spLocks noGrp="1" noChangeArrowheads="1"/>
          </p:cNvSpPr>
          <p:nvPr>
            <p:ph type="sldNum" sz="quarter" idx="4"/>
          </p:nvPr>
        </p:nvSpPr>
        <p:spPr bwMode="black">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effectLst>
                  <a:outerShdw blurRad="38100" dist="38100" dir="2700000" algn="tl">
                    <a:srgbClr val="000000"/>
                  </a:outerShdw>
                </a:effectLst>
                <a:latin typeface="Arial" panose="020B0604020202020204" pitchFamily="34" charset="0"/>
              </a:defRPr>
            </a:lvl1pPr>
          </a:lstStyle>
          <a:p>
            <a:pPr>
              <a:defRPr/>
            </a:pPr>
            <a:fld id="{BAE742E5-0B39-C148-A46B-D9A9B26A77B5}" type="slidenum">
              <a:rPr lang="en-US"/>
            </a:fld>
            <a:endParaRPr lang="en-US" dirty="0"/>
          </a:p>
        </p:txBody>
      </p:sp>
      <p:sp>
        <p:nvSpPr>
          <p:cNvPr id="68678" name="Rectangle 70"/>
          <p:cNvSpPr>
            <a:spLocks noGrp="1" noChangeArrowheads="1"/>
          </p:cNvSpPr>
          <p:nvPr>
            <p:ph type="body" idx="1"/>
          </p:nvPr>
        </p:nvSpPr>
        <p:spPr bwMode="black">
          <a:xfrm>
            <a:off x="457200" y="1676400"/>
            <a:ext cx="8229600" cy="4454525"/>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S PGothic" pitchFamily="-107" charset="-128"/>
          <a:cs typeface="MS PGothic"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S PGothic" pitchFamily="-107" charset="-128"/>
          <a:cs typeface="MS PGothic" pitchFamily="-107" charset="-128"/>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S PGothic"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S PGothic" pitchFamily="-107" charset="-128"/>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S PGothic"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anose="020B0604020202020204" pitchFamily="34" charset="0"/>
              </a:defRPr>
            </a:lvl1pPr>
          </a:lstStyle>
          <a:p>
            <a:pPr>
              <a:defRPr/>
            </a:pPr>
            <a:fld id="{FD05123F-ECCC-3744-8046-0E4114F7D95B}"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anose="020B0604020202020204"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fontAlgn="base">
        <a:lnSpc>
          <a:spcPts val="6000"/>
        </a:lnSpc>
        <a:spcBef>
          <a:spcPct val="0"/>
        </a:spcBef>
        <a:spcAft>
          <a:spcPct val="0"/>
        </a:spcAft>
        <a:defRPr sz="5400" kern="1200">
          <a:solidFill>
            <a:schemeClr val="tx2"/>
          </a:solidFill>
          <a:latin typeface="+mn-lt"/>
          <a:ea typeface="MS PGothic" pitchFamily="-107" charset="-128"/>
          <a:cs typeface="MS PGothic" pitchFamily="-107" charset="-128"/>
        </a:defRPr>
      </a:lvl1pPr>
      <a:lvl2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2pPr>
      <a:lvl3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3pPr>
      <a:lvl4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4pPr>
      <a:lvl5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MS PGothic" pitchFamily="-107" charset="-128"/>
          <a:cs typeface="MS PGothic" pitchFamily="-107"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MS PGothic" pitchFamily="-107"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MS PGothic" pitchFamily="-107"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MS PGothic" pitchFamily="-107"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MS PGothic" pitchFamily="-107"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1.emf"/><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8.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20.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9.xml"/><Relationship Id="rId2" Type="http://schemas.openxmlformats.org/officeDocument/2006/relationships/image" Target="../media/image23.png"/><Relationship Id="rId1" Type="http://schemas.openxmlformats.org/officeDocument/2006/relationships/image" Target="../media/image22.pd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emf"/></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9.xml"/><Relationship Id="rId2" Type="http://schemas.openxmlformats.org/officeDocument/2006/relationships/image" Target="../media/image25.png"/><Relationship Id="rId1" Type="http://schemas.openxmlformats.org/officeDocument/2006/relationships/image" Target="../media/image24.pd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9.xml"/><Relationship Id="rId2" Type="http://schemas.openxmlformats.org/officeDocument/2006/relationships/image" Target="../media/image27.png"/><Relationship Id="rId1" Type="http://schemas.openxmlformats.org/officeDocument/2006/relationships/image" Target="../media/image26.pdf"/></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9.xml"/><Relationship Id="rId2" Type="http://schemas.openxmlformats.org/officeDocument/2006/relationships/image" Target="../media/image29.png"/><Relationship Id="rId1" Type="http://schemas.openxmlformats.org/officeDocument/2006/relationships/image" Target="../media/image28.pd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9.xml"/><Relationship Id="rId2" Type="http://schemas.openxmlformats.org/officeDocument/2006/relationships/image" Target="../media/image31.png"/><Relationship Id="rId1" Type="http://schemas.openxmlformats.org/officeDocument/2006/relationships/image" Target="../media/image30.pd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9.xml"/><Relationship Id="rId2" Type="http://schemas.openxmlformats.org/officeDocument/2006/relationships/image" Target="../media/image33.png"/><Relationship Id="rId1" Type="http://schemas.openxmlformats.org/officeDocument/2006/relationships/image" Target="../media/image32.pd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9.xml"/><Relationship Id="rId2" Type="http://schemas.openxmlformats.org/officeDocument/2006/relationships/image" Target="../media/image35.png"/><Relationship Id="rId1" Type="http://schemas.openxmlformats.org/officeDocument/2006/relationships/image" Target="../media/image34.pd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9.xml"/><Relationship Id="rId2" Type="http://schemas.openxmlformats.org/officeDocument/2006/relationships/image" Target="../media/image37.png"/><Relationship Id="rId1" Type="http://schemas.openxmlformats.org/officeDocument/2006/relationships/image" Target="../media/image36.pdf"/></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6.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9.xml"/><Relationship Id="rId2" Type="http://schemas.openxmlformats.org/officeDocument/2006/relationships/image" Target="../media/image39.png"/><Relationship Id="rId1" Type="http://schemas.openxmlformats.org/officeDocument/2006/relationships/image" Target="../media/image38.pdf"/></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9.xml"/><Relationship Id="rId2" Type="http://schemas.openxmlformats.org/officeDocument/2006/relationships/image" Target="../media/image41.png"/><Relationship Id="rId1" Type="http://schemas.openxmlformats.org/officeDocument/2006/relationships/image" Target="../media/image40.pd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9.xml"/><Relationship Id="rId2" Type="http://schemas.openxmlformats.org/officeDocument/2006/relationships/image" Target="../media/image14.png"/><Relationship Id="rId1" Type="http://schemas.openxmlformats.org/officeDocument/2006/relationships/image" Target="../media/image13.pd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5.wmf"/></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19</a:t>
            </a:r>
            <a:endParaRPr lang="en-US" dirty="0">
              <a:ea typeface="+mj-ea"/>
              <a:cs typeface="+mj-cs"/>
            </a:endParaRPr>
          </a:p>
        </p:txBody>
      </p:sp>
      <p:sp>
        <p:nvSpPr>
          <p:cNvPr id="30723" name="Subtitle 13"/>
          <p:cNvSpPr>
            <a:spLocks noGrp="1"/>
          </p:cNvSpPr>
          <p:nvPr>
            <p:ph type="subTitle" idx="1"/>
          </p:nvPr>
        </p:nvSpPr>
        <p:spPr>
          <a:xfrm>
            <a:off x="1524000" y="5334000"/>
            <a:ext cx="6096000" cy="852488"/>
          </a:xfrm>
        </p:spPr>
        <p:txBody>
          <a:bodyPr>
            <a:normAutofit/>
          </a:bodyPr>
          <a:lstStyle/>
          <a:p>
            <a:r>
              <a:rPr lang="en-AU" sz="3600" dirty="0" smtClean="0"/>
              <a:t>Electronic Mail Security</a:t>
            </a:r>
            <a:endParaRPr lang="en-US" sz="3600" dirty="0" smtClean="0"/>
          </a:p>
        </p:txBody>
      </p:sp>
      <p:pic>
        <p:nvPicPr>
          <p:cNvPr id="6"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pic>
        <p:nvPicPr>
          <p:cNvPr id="2" name="图片 1"/>
          <p:cNvPicPr>
            <a:picLocks noChangeAspect="1"/>
          </p:cNvPicPr>
          <p:nvPr/>
        </p:nvPicPr>
        <p:blipFill>
          <a:blip r:embed="rId2"/>
          <a:stretch>
            <a:fillRect/>
          </a:stretch>
        </p:blipFill>
        <p:spPr>
          <a:xfrm>
            <a:off x="1853565" y="3238500"/>
            <a:ext cx="5448300" cy="4908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PGP E-mail Compatibility</a:t>
            </a:r>
            <a:endParaRPr lang="en-AU" dirty="0"/>
          </a:p>
        </p:txBody>
      </p:sp>
      <p:sp>
        <p:nvSpPr>
          <p:cNvPr id="55299" name="Rectangle 3"/>
          <p:cNvSpPr>
            <a:spLocks noGrp="1" noChangeArrowheads="1"/>
          </p:cNvSpPr>
          <p:nvPr>
            <p:ph idx="1"/>
          </p:nvPr>
        </p:nvSpPr>
        <p:spPr>
          <a:xfrm>
            <a:off x="792163" y="1762125"/>
            <a:ext cx="7570787" cy="4714875"/>
          </a:xfrm>
        </p:spPr>
        <p:txBody>
          <a:bodyPr/>
          <a:lstStyle/>
          <a:p>
            <a:r>
              <a:rPr lang="en-US" dirty="0" smtClean="0"/>
              <a:t>Many electronic mail systems only permit the use of blocks consisting of ASCII text</a:t>
            </a:r>
            <a:endParaRPr lang="en-US" dirty="0" smtClean="0"/>
          </a:p>
          <a:p>
            <a:pPr lvl="1"/>
            <a:r>
              <a:rPr lang="en-US" dirty="0" smtClean="0"/>
              <a:t>To accommodate this restriction, PGP provides the service of converting the raw 8-bit binary stream to a stream of printable ASCII characters</a:t>
            </a:r>
            <a:endParaRPr lang="en-US" dirty="0" smtClean="0"/>
          </a:p>
          <a:p>
            <a:pPr lvl="1"/>
            <a:r>
              <a:rPr lang="en-US" dirty="0" smtClean="0"/>
              <a:t>The scheme used for this purpose is radix-64 conversion</a:t>
            </a:r>
            <a:endParaRPr lang="en-US" dirty="0" smtClean="0"/>
          </a:p>
          <a:p>
            <a:pPr lvl="2"/>
            <a:r>
              <a:rPr lang="en-US" dirty="0" smtClean="0"/>
              <a:t>Each group of three octets of binary data is mapped into four ASCII characters</a:t>
            </a:r>
            <a:endParaRPr lang="en-US" dirty="0" smtClean="0"/>
          </a:p>
          <a:p>
            <a:pPr lvl="2"/>
            <a:r>
              <a:rPr lang="en-US" dirty="0" smtClean="0"/>
              <a:t>This format also appends a CRC to detect transmission errors</a:t>
            </a:r>
            <a:endParaRPr lang="en-US" dirty="0" smtClean="0"/>
          </a:p>
          <a:p>
            <a:pPr lvl="2"/>
            <a:endParaRPr lang="en-AU"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685" y="31750"/>
            <a:ext cx="9079230" cy="6824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400" y="1116965"/>
            <a:ext cx="9093835" cy="3793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130" y="15875"/>
            <a:ext cx="9155430" cy="68110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sz="4800" dirty="0" smtClean="0"/>
              <a:t>Secure/Multipurpose Internet Mail Extension (S/MIME)</a:t>
            </a:r>
            <a:endParaRPr lang="en-US" sz="4800" dirty="0"/>
          </a:p>
        </p:txBody>
      </p:sp>
      <p:sp>
        <p:nvSpPr>
          <p:cNvPr id="3" name="Content Placeholder 2"/>
          <p:cNvSpPr>
            <a:spLocks noGrp="1"/>
          </p:cNvSpPr>
          <p:nvPr>
            <p:ph idx="1"/>
          </p:nvPr>
        </p:nvSpPr>
        <p:spPr>
          <a:xfrm>
            <a:off x="762000" y="2057400"/>
            <a:ext cx="7570787" cy="4289425"/>
          </a:xfrm>
        </p:spPr>
        <p:txBody>
          <a:bodyPr/>
          <a:lstStyle/>
          <a:p>
            <a:r>
              <a:rPr lang="en-US" dirty="0" smtClean="0"/>
              <a:t>A security enhancement to the MIME Internet e-mail format standard based on technology from RSA Data Security</a:t>
            </a:r>
            <a:endParaRPr lang="en-US" dirty="0" smtClean="0"/>
          </a:p>
          <a:p>
            <a:r>
              <a:rPr lang="en-US" dirty="0" smtClean="0"/>
              <a:t>Defined in:</a:t>
            </a:r>
            <a:endParaRPr lang="en-US" dirty="0" smtClean="0"/>
          </a:p>
          <a:p>
            <a:pPr lvl="1"/>
            <a:r>
              <a:rPr lang="en-US" dirty="0" smtClean="0"/>
              <a:t>RFCs 3370, 3850, 3851, 3852</a:t>
            </a:r>
            <a:endParaRPr lang="en-US" dirty="0"/>
          </a:p>
        </p:txBody>
      </p:sp>
      <p:pic>
        <p:nvPicPr>
          <p:cNvPr id="4" name="Picture 3"/>
          <p:cNvPicPr>
            <a:picLocks noChangeAspect="1"/>
          </p:cNvPicPr>
          <p:nvPr/>
        </p:nvPicPr>
        <p:blipFill>
          <a:blip r:embed="rId1"/>
          <a:stretch>
            <a:fillRect/>
          </a:stretch>
        </p:blipFill>
        <p:spPr>
          <a:xfrm>
            <a:off x="6400800" y="4343400"/>
            <a:ext cx="2133600" cy="232385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RFC 5322</a:t>
            </a:r>
            <a:endParaRPr lang="en-US" dirty="0"/>
          </a:p>
        </p:txBody>
      </p:sp>
      <p:sp>
        <p:nvSpPr>
          <p:cNvPr id="3" name="Content Placeholder 2"/>
          <p:cNvSpPr>
            <a:spLocks noGrp="1"/>
          </p:cNvSpPr>
          <p:nvPr>
            <p:ph idx="1"/>
          </p:nvPr>
        </p:nvSpPr>
        <p:spPr>
          <a:xfrm>
            <a:off x="792163" y="1762125"/>
            <a:ext cx="7570787" cy="4867275"/>
          </a:xfrm>
        </p:spPr>
        <p:txBody>
          <a:bodyPr>
            <a:normAutofit fontScale="92500" lnSpcReduction="20000"/>
          </a:bodyPr>
          <a:lstStyle/>
          <a:p>
            <a:r>
              <a:rPr lang="en-US" dirty="0" smtClean="0"/>
              <a:t>Defines a format for text messages that are sent using electronic mail</a:t>
            </a:r>
            <a:endParaRPr lang="en-US" dirty="0" smtClean="0"/>
          </a:p>
          <a:p>
            <a:r>
              <a:rPr lang="en-US" dirty="0" smtClean="0"/>
              <a:t>Messages are viewed as having an envelope and contents</a:t>
            </a:r>
            <a:endParaRPr lang="en-US" dirty="0" smtClean="0"/>
          </a:p>
          <a:p>
            <a:pPr lvl="1"/>
            <a:r>
              <a:rPr lang="en-US" dirty="0" smtClean="0"/>
              <a:t>The envelope contains whatever information is needed to accomplish transmission and delivery</a:t>
            </a:r>
            <a:endParaRPr lang="en-US" dirty="0" smtClean="0"/>
          </a:p>
          <a:p>
            <a:pPr lvl="1"/>
            <a:r>
              <a:rPr lang="en-US" dirty="0" smtClean="0"/>
              <a:t>The contents compose the object to be delivered to the recipient</a:t>
            </a:r>
            <a:endParaRPr lang="en-US" dirty="0" smtClean="0"/>
          </a:p>
          <a:p>
            <a:pPr lvl="1"/>
            <a:r>
              <a:rPr lang="en-US" dirty="0" smtClean="0"/>
              <a:t>RFC 5322 standard applies only to the contents</a:t>
            </a:r>
            <a:endParaRPr lang="en-US" dirty="0" smtClean="0"/>
          </a:p>
          <a:p>
            <a:r>
              <a:rPr lang="en-US" dirty="0" smtClean="0"/>
              <a:t>The content standard includes a set of header fields that may be used by the mail system to create the envelope</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cs typeface="微软雅黑" panose="020B0503020204020204" charset="-122"/>
              </a:rPr>
              <a:t>PGP</a:t>
            </a:r>
            <a:r>
              <a:rPr lang="zh-CN" altLang="en-US">
                <a:latin typeface="微软雅黑" panose="020B0503020204020204" charset="-122"/>
                <a:ea typeface="微软雅黑" panose="020B0503020204020204" charset="-122"/>
                <a:cs typeface="微软雅黑" panose="020B0503020204020204" charset="-122"/>
              </a:rPr>
              <a:t>与</a:t>
            </a:r>
            <a:r>
              <a:rPr lang="en-US" altLang="zh-CN">
                <a:latin typeface="微软雅黑" panose="020B0503020204020204" charset="-122"/>
                <a:ea typeface="微软雅黑" panose="020B0503020204020204" charset="-122"/>
                <a:cs typeface="微软雅黑" panose="020B0503020204020204" charset="-122"/>
              </a:rPr>
              <a:t>S/MIME</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4" name="内容占位符 3"/>
          <p:cNvPicPr>
            <a:picLocks noChangeAspect="1"/>
          </p:cNvPicPr>
          <p:nvPr>
            <p:ph idx="1"/>
          </p:nvPr>
        </p:nvPicPr>
        <p:blipFill>
          <a:blip r:embed="rId1"/>
          <a:stretch>
            <a:fillRect/>
          </a:stretch>
        </p:blipFill>
        <p:spPr>
          <a:xfrm>
            <a:off x="227330" y="2171700"/>
            <a:ext cx="8783955" cy="23768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Multipurpose Internet Mail Extensions (MIME)</a:t>
            </a:r>
            <a:endParaRPr lang="en-US" dirty="0"/>
          </a:p>
        </p:txBody>
      </p:sp>
      <p:sp>
        <p:nvSpPr>
          <p:cNvPr id="3" name="Content Placeholder 2"/>
          <p:cNvSpPr>
            <a:spLocks noGrp="1"/>
          </p:cNvSpPr>
          <p:nvPr>
            <p:ph sz="half" idx="1"/>
          </p:nvPr>
        </p:nvSpPr>
        <p:spPr>
          <a:xfrm>
            <a:off x="0" y="1905000"/>
            <a:ext cx="3566160" cy="4379913"/>
          </a:xfrm>
        </p:spPr>
        <p:txBody>
          <a:bodyPr>
            <a:normAutofit fontScale="40000" lnSpcReduction="20000"/>
          </a:bodyPr>
          <a:lstStyle/>
          <a:p>
            <a:r>
              <a:rPr lang="en-US" sz="4630" dirty="0" smtClean="0"/>
              <a:t>An extension to the RFC 5322 framework that is intended to address some of the problems and limitations of the use of Simple Mail Transfer Protocol (SMTP)</a:t>
            </a:r>
            <a:endParaRPr lang="en-US" sz="4630" dirty="0" smtClean="0"/>
          </a:p>
          <a:p>
            <a:pPr lvl="1"/>
            <a:r>
              <a:rPr lang="en-US" sz="4630" dirty="0" smtClean="0"/>
              <a:t>Is intended to resolve these problems in a manner that is compatible with existing RFC 5322 implementations</a:t>
            </a:r>
            <a:endParaRPr lang="en-US" sz="4630" dirty="0" smtClean="0"/>
          </a:p>
          <a:p>
            <a:pPr lvl="1"/>
            <a:r>
              <a:rPr lang="en-US" sz="4630" dirty="0" smtClean="0"/>
              <a:t>The specification is provided in RFCs 2045 through 2049</a:t>
            </a:r>
            <a:endParaRPr lang="en-US" sz="4630" dirty="0" smtClean="0"/>
          </a:p>
          <a:p>
            <a:endParaRPr lang="en-US" dirty="0"/>
          </a:p>
        </p:txBody>
      </p:sp>
      <p:sp>
        <p:nvSpPr>
          <p:cNvPr id="4" name="Content Placeholder 3"/>
          <p:cNvSpPr>
            <a:spLocks noGrp="1"/>
          </p:cNvSpPr>
          <p:nvPr>
            <p:ph sz="half" idx="2"/>
          </p:nvPr>
        </p:nvSpPr>
        <p:spPr>
          <a:xfrm>
            <a:off x="4114800" y="1676400"/>
            <a:ext cx="4724400" cy="457200"/>
          </a:xfrm>
        </p:spPr>
        <p:txBody>
          <a:bodyPr>
            <a:normAutofit fontScale="40000" lnSpcReduction="20000"/>
          </a:bodyPr>
          <a:lstStyle/>
          <a:p>
            <a:pPr>
              <a:buNone/>
            </a:pPr>
            <a:r>
              <a:rPr lang="en-US" sz="3520" b="1" dirty="0" smtClean="0"/>
              <a:t>    MIME specification includes the following elements:</a:t>
            </a:r>
            <a:endParaRPr lang="en-US" sz="3520" b="1" dirty="0" smtClean="0"/>
          </a:p>
          <a:p>
            <a:endParaRPr lang="en-US" dirty="0"/>
          </a:p>
        </p:txBody>
      </p:sp>
      <p:graphicFrame>
        <p:nvGraphicFramePr>
          <p:cNvPr id="5" name="Diagram 4"/>
          <p:cNvGraphicFramePr/>
          <p:nvPr/>
        </p:nvGraphicFramePr>
        <p:xfrm>
          <a:off x="3200400" y="259080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Header Fields Defined in MIME </a:t>
            </a:r>
            <a:endParaRPr lang="en-US" dirty="0"/>
          </a:p>
        </p:txBody>
      </p:sp>
      <p:graphicFrame>
        <p:nvGraphicFramePr>
          <p:cNvPr id="4" name="Content Placeholder 3"/>
          <p:cNvGraphicFramePr>
            <a:graphicFrameLocks noGrp="1"/>
          </p:cNvGraphicFramePr>
          <p:nvPr>
            <p:ph idx="1"/>
          </p:nvPr>
        </p:nvGraphicFramePr>
        <p:xfrm>
          <a:off x="792163" y="1600201"/>
          <a:ext cx="7570787" cy="502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07556" y="152400"/>
            <a:ext cx="7091321" cy="6705600"/>
          </a:xfrm>
          <a:prstGeom prst="rect">
            <a:avLst/>
          </a:prstGeom>
        </p:spPr>
      </p:pic>
      <p:sp>
        <p:nvSpPr>
          <p:cNvPr id="5" name="Rectangle 4"/>
          <p:cNvSpPr/>
          <p:nvPr/>
        </p:nvSpPr>
        <p:spPr>
          <a:xfrm>
            <a:off x="7162800" y="1219200"/>
            <a:ext cx="1981200" cy="3046988"/>
          </a:xfrm>
          <a:prstGeom prst="rect">
            <a:avLst/>
          </a:prstGeom>
        </p:spPr>
        <p:txBody>
          <a:bodyPr wrap="square">
            <a:spAutoFit/>
          </a:bodyPr>
          <a:lstStyle/>
          <a:p>
            <a:pPr algn="ctr"/>
            <a:r>
              <a:rPr lang="en-US" sz="3200" dirty="0">
                <a:latin typeface="+mn-lt"/>
              </a:rPr>
              <a:t>Table</a:t>
            </a:r>
            <a:r>
              <a:rPr lang="en-US" sz="3200" dirty="0" smtClean="0">
                <a:latin typeface="+mn-lt"/>
              </a:rPr>
              <a:t> 19.2  </a:t>
            </a:r>
            <a:endParaRPr lang="en-US" sz="3200" dirty="0" smtClean="0">
              <a:latin typeface="+mn-lt"/>
            </a:endParaRPr>
          </a:p>
          <a:p>
            <a:pPr algn="ctr"/>
            <a:endParaRPr lang="en-US" sz="3200" dirty="0" smtClean="0">
              <a:latin typeface="+mn-lt"/>
            </a:endParaRPr>
          </a:p>
          <a:p>
            <a:pPr algn="ctr"/>
            <a:endParaRPr lang="en-US" sz="3200" dirty="0" smtClean="0">
              <a:latin typeface="+mn-lt"/>
            </a:endParaRPr>
          </a:p>
          <a:p>
            <a:pPr algn="ctr"/>
            <a:r>
              <a:rPr lang="en-US" sz="3200" dirty="0" smtClean="0">
                <a:latin typeface="+mn-lt"/>
              </a:rPr>
              <a:t>MIME </a:t>
            </a:r>
            <a:r>
              <a:rPr lang="en-US" sz="3200" dirty="0">
                <a:latin typeface="+mn-lt"/>
              </a:rPr>
              <a:t>Content Types</a:t>
            </a:r>
            <a:r>
              <a:rPr lang="en-US" sz="3200" dirty="0" smtClean="0">
                <a:latin typeface="+mn-lt"/>
              </a:rPr>
              <a:t> </a:t>
            </a:r>
            <a:endParaRPr lang="en-US" sz="3200" dirty="0">
              <a:latin typeface="+mn-lt"/>
            </a:endParaRPr>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410210" y="1867535"/>
            <a:ext cx="8283575" cy="32143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228600" y="2057400"/>
            <a:ext cx="8763000" cy="4656489"/>
          </a:xfrm>
          <a:prstGeom prst="rect">
            <a:avLst/>
          </a:prstGeom>
        </p:spPr>
      </p:pic>
      <p:sp>
        <p:nvSpPr>
          <p:cNvPr id="3" name="Rectangle 2"/>
          <p:cNvSpPr/>
          <p:nvPr/>
        </p:nvSpPr>
        <p:spPr>
          <a:xfrm>
            <a:off x="0" y="152400"/>
            <a:ext cx="9144000" cy="1569660"/>
          </a:xfrm>
          <a:prstGeom prst="rect">
            <a:avLst/>
          </a:prstGeom>
        </p:spPr>
        <p:txBody>
          <a:bodyPr wrap="square">
            <a:spAutoFit/>
          </a:bodyPr>
          <a:lstStyle/>
          <a:p>
            <a:pPr algn="ctr"/>
            <a:r>
              <a:rPr lang="en-US" sz="4800" dirty="0">
                <a:latin typeface="+mn-lt"/>
              </a:rPr>
              <a:t>Table 19.3 </a:t>
            </a:r>
            <a:r>
              <a:rPr lang="en-US" sz="4800" dirty="0" smtClean="0">
                <a:latin typeface="+mn-lt"/>
              </a:rPr>
              <a:t> </a:t>
            </a:r>
            <a:endParaRPr lang="en-US" sz="4800" dirty="0" smtClean="0">
              <a:latin typeface="+mn-lt"/>
            </a:endParaRPr>
          </a:p>
          <a:p>
            <a:pPr algn="ctr"/>
            <a:r>
              <a:rPr lang="en-US" sz="4800" dirty="0" smtClean="0">
                <a:latin typeface="+mn-lt"/>
              </a:rPr>
              <a:t>MIME </a:t>
            </a:r>
            <a:r>
              <a:rPr lang="en-US" sz="4800" dirty="0">
                <a:latin typeface="+mn-lt"/>
              </a:rPr>
              <a:t>Transfer Encodings</a:t>
            </a:r>
            <a:r>
              <a:rPr lang="en-US" sz="4800" dirty="0" smtClean="0">
                <a:latin typeface="+mn-lt"/>
              </a:rPr>
              <a:t> </a:t>
            </a:r>
            <a:endParaRPr lang="en-US" sz="4800" dirty="0">
              <a:latin typeface="+mn-lt"/>
            </a:endParaRPr>
          </a:p>
        </p:txBody>
      </p:sp>
    </p:spTree>
  </p:cSld>
  <p:clrMapOvr>
    <a:masterClrMapping/>
  </p:clrMapOvr>
  <p:transition spd="med">
    <p:wipe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3636" b="19091"/>
              <a:stretch>
                <a:fillRect/>
              </a:stretch>
            </p:blipFill>
          </mc:Choice>
          <mc:Fallback>
            <p:blipFill>
              <a:blip r:embed="rId2"/>
              <a:srcRect t="3636" b="19091"/>
              <a:stretch>
                <a:fillRect/>
              </a:stretch>
            </p:blipFill>
          </mc:Fallback>
        </mc:AlternateContent>
        <p:spPr>
          <a:xfrm>
            <a:off x="838200" y="0"/>
            <a:ext cx="6858076"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 y="1854306"/>
            <a:ext cx="8991600" cy="5156093"/>
          </a:xfrm>
          <a:prstGeom prst="rect">
            <a:avLst/>
          </a:prstGeom>
        </p:spPr>
      </p:pic>
      <p:sp>
        <p:nvSpPr>
          <p:cNvPr id="3" name="Rectangle 2"/>
          <p:cNvSpPr/>
          <p:nvPr/>
        </p:nvSpPr>
        <p:spPr>
          <a:xfrm>
            <a:off x="0" y="152400"/>
            <a:ext cx="9144000" cy="1569660"/>
          </a:xfrm>
          <a:prstGeom prst="rect">
            <a:avLst/>
          </a:prstGeom>
        </p:spPr>
        <p:txBody>
          <a:bodyPr wrap="square">
            <a:spAutoFit/>
          </a:bodyPr>
          <a:lstStyle/>
          <a:p>
            <a:pPr algn="ctr"/>
            <a:r>
              <a:rPr lang="en-US" sz="4800" dirty="0">
                <a:latin typeface="+mn-lt"/>
              </a:rPr>
              <a:t>Table 19.4  </a:t>
            </a:r>
            <a:r>
              <a:rPr lang="en-US" sz="4800" dirty="0" smtClean="0">
                <a:latin typeface="+mn-lt"/>
              </a:rPr>
              <a:t> </a:t>
            </a:r>
            <a:endParaRPr lang="en-US" sz="4800" dirty="0" smtClean="0">
              <a:latin typeface="+mn-lt"/>
            </a:endParaRPr>
          </a:p>
          <a:p>
            <a:pPr algn="ctr"/>
            <a:r>
              <a:rPr lang="en-US" sz="4800" dirty="0" smtClean="0">
                <a:latin typeface="+mn-lt"/>
              </a:rPr>
              <a:t>Native </a:t>
            </a:r>
            <a:r>
              <a:rPr lang="en-US" sz="4800" dirty="0">
                <a:latin typeface="+mn-lt"/>
              </a:rPr>
              <a:t>and Canonical Form</a:t>
            </a:r>
            <a:r>
              <a:rPr lang="en-US" sz="4800" dirty="0" smtClean="0">
                <a:latin typeface="+mn-lt"/>
              </a:rPr>
              <a:t> </a:t>
            </a:r>
            <a:endParaRPr lang="en-US" sz="4800" dirty="0">
              <a:latin typeface="+mn-lt"/>
            </a:endParaRPr>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smtClean="0"/>
              <a:t>S/MIME Functionality</a:t>
            </a:r>
            <a:endParaRPr lang="en-AU" dirty="0"/>
          </a:p>
        </p:txBody>
      </p:sp>
      <p:graphicFrame>
        <p:nvGraphicFramePr>
          <p:cNvPr id="8" name="Content Placeholder 7"/>
          <p:cNvGraphicFramePr>
            <a:graphicFrameLocks noGrp="1"/>
          </p:cNvGraphicFramePr>
          <p:nvPr>
            <p:ph sz="half" idx="1"/>
          </p:nvPr>
        </p:nvGraphicFramePr>
        <p:xfrm>
          <a:off x="228600" y="1600201"/>
          <a:ext cx="8763000" cy="5029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43800" y="609600"/>
            <a:ext cx="1600200" cy="3816430"/>
          </a:xfrm>
          <a:prstGeom prst="rect">
            <a:avLst/>
          </a:prstGeom>
        </p:spPr>
        <p:txBody>
          <a:bodyPr wrap="square">
            <a:spAutoFit/>
          </a:bodyPr>
          <a:lstStyle/>
          <a:p>
            <a:pPr algn="ctr"/>
            <a:r>
              <a:rPr lang="en-US" sz="4000" dirty="0">
                <a:latin typeface="+mn-lt"/>
              </a:rPr>
              <a:t>Table 19.5 </a:t>
            </a:r>
            <a:r>
              <a:rPr lang="en-US" sz="4000" dirty="0" smtClean="0">
                <a:latin typeface="+mn-lt"/>
              </a:rPr>
              <a:t> </a:t>
            </a:r>
            <a:endParaRPr lang="en-US" sz="4000" dirty="0" smtClean="0">
              <a:latin typeface="+mn-lt"/>
            </a:endParaRPr>
          </a:p>
          <a:p>
            <a:pPr algn="ctr"/>
            <a:endParaRPr lang="en-US" dirty="0" smtClean="0">
              <a:latin typeface="+mn-lt"/>
            </a:endParaRPr>
          </a:p>
          <a:p>
            <a:pPr algn="ctr"/>
            <a:endParaRPr lang="en-US" dirty="0" smtClean="0">
              <a:latin typeface="+mn-lt"/>
            </a:endParaRPr>
          </a:p>
          <a:p>
            <a:pPr algn="ctr"/>
            <a:r>
              <a:rPr lang="en-US" b="1" dirty="0" smtClean="0">
                <a:latin typeface="+mn-lt"/>
              </a:rPr>
              <a:t>Cryptographic</a:t>
            </a:r>
            <a:endParaRPr lang="en-US" b="1" dirty="0" smtClean="0">
              <a:latin typeface="+mn-lt"/>
            </a:endParaRPr>
          </a:p>
          <a:p>
            <a:pPr algn="ctr"/>
            <a:endParaRPr lang="en-US" b="1" dirty="0" smtClean="0">
              <a:latin typeface="+mn-lt"/>
            </a:endParaRPr>
          </a:p>
          <a:p>
            <a:pPr algn="ctr"/>
            <a:r>
              <a:rPr lang="en-US" b="1" dirty="0" smtClean="0">
                <a:latin typeface="+mn-lt"/>
              </a:rPr>
              <a:t>Algorithms </a:t>
            </a:r>
            <a:endParaRPr lang="en-US" b="1" dirty="0" smtClean="0">
              <a:latin typeface="+mn-lt"/>
            </a:endParaRPr>
          </a:p>
          <a:p>
            <a:pPr algn="ctr"/>
            <a:endParaRPr lang="en-US" b="1" dirty="0">
              <a:latin typeface="+mn-lt"/>
            </a:endParaRPr>
          </a:p>
          <a:p>
            <a:pPr algn="ctr"/>
            <a:r>
              <a:rPr lang="en-US" b="1" dirty="0" smtClean="0">
                <a:latin typeface="+mn-lt"/>
              </a:rPr>
              <a:t>Used </a:t>
            </a:r>
            <a:r>
              <a:rPr lang="en-US" b="1" dirty="0">
                <a:latin typeface="+mn-lt"/>
              </a:rPr>
              <a:t>in</a:t>
            </a:r>
            <a:r>
              <a:rPr lang="en-US" b="1" dirty="0" smtClean="0">
                <a:latin typeface="+mn-lt"/>
              </a:rPr>
              <a:t> </a:t>
            </a:r>
            <a:endParaRPr lang="en-US" b="1" dirty="0" smtClean="0">
              <a:latin typeface="+mn-lt"/>
            </a:endParaRPr>
          </a:p>
          <a:p>
            <a:pPr algn="ctr"/>
            <a:endParaRPr lang="en-US" b="1" dirty="0" smtClean="0">
              <a:latin typeface="+mn-lt"/>
            </a:endParaRPr>
          </a:p>
          <a:p>
            <a:pPr algn="ctr"/>
            <a:r>
              <a:rPr lang="en-US" b="1" dirty="0" smtClean="0">
                <a:latin typeface="+mn-lt"/>
              </a:rPr>
              <a:t>S</a:t>
            </a:r>
            <a:r>
              <a:rPr lang="en-US" b="1" dirty="0">
                <a:latin typeface="+mn-lt"/>
              </a:rPr>
              <a:t>/MIME</a:t>
            </a:r>
            <a:r>
              <a:rPr lang="en-US" b="1" dirty="0" smtClean="0">
                <a:latin typeface="+mn-lt"/>
              </a:rPr>
              <a:t> </a:t>
            </a:r>
            <a:endParaRPr lang="en-US" b="1" dirty="0">
              <a:latin typeface="+mn-lt"/>
            </a:endParaRPr>
          </a:p>
        </p:txBody>
      </p:sp>
      <p:pic>
        <p:nvPicPr>
          <p:cNvPr id="6" name="Picture 5"/>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b="1651"/>
              <a:stretch>
                <a:fillRect/>
              </a:stretch>
            </p:blipFill>
          </mc:Choice>
          <mc:Fallback>
            <p:blipFill>
              <a:blip r:embed="rId2"/>
              <a:srcRect b="1651"/>
              <a:stretch>
                <a:fillRect/>
              </a:stretch>
            </p:blipFill>
          </mc:Fallback>
        </mc:AlternateContent>
        <p:spPr>
          <a:xfrm>
            <a:off x="152400" y="113251"/>
            <a:ext cx="7502904" cy="6744749"/>
          </a:xfrm>
          <a:prstGeom prst="rect">
            <a:avLst/>
          </a:prstGeom>
        </p:spPr>
      </p:pic>
    </p:spTree>
  </p:cSld>
  <p:clrMapOvr>
    <a:masterClrMapping/>
  </p:clrMapOvr>
  <p:transition spd="med">
    <p:pull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04800" y="2133600"/>
            <a:ext cx="8552329" cy="4562435"/>
          </a:xfrm>
          <a:prstGeom prst="rect">
            <a:avLst/>
          </a:prstGeom>
        </p:spPr>
      </p:pic>
      <p:sp>
        <p:nvSpPr>
          <p:cNvPr id="5" name="TextBox 4"/>
          <p:cNvSpPr txBox="1"/>
          <p:nvPr/>
        </p:nvSpPr>
        <p:spPr>
          <a:xfrm>
            <a:off x="3886200" y="228600"/>
            <a:ext cx="184666" cy="369332"/>
          </a:xfrm>
          <a:prstGeom prst="rect">
            <a:avLst/>
          </a:prstGeom>
          <a:noFill/>
        </p:spPr>
        <p:txBody>
          <a:bodyPr wrap="none" rtlCol="0">
            <a:spAutoFit/>
          </a:bodyPr>
          <a:lstStyle/>
          <a:p>
            <a:endParaRPr lang="en-US" dirty="0"/>
          </a:p>
        </p:txBody>
      </p:sp>
      <p:sp>
        <p:nvSpPr>
          <p:cNvPr id="6" name="Rectangle 5"/>
          <p:cNvSpPr/>
          <p:nvPr/>
        </p:nvSpPr>
        <p:spPr>
          <a:xfrm>
            <a:off x="0" y="152400"/>
            <a:ext cx="9144000" cy="1569660"/>
          </a:xfrm>
          <a:prstGeom prst="rect">
            <a:avLst/>
          </a:prstGeom>
        </p:spPr>
        <p:txBody>
          <a:bodyPr wrap="square">
            <a:spAutoFit/>
          </a:bodyPr>
          <a:lstStyle/>
          <a:p>
            <a:pPr algn="ctr"/>
            <a:r>
              <a:rPr lang="en-US" sz="4800" dirty="0">
                <a:latin typeface="+mn-lt"/>
              </a:rPr>
              <a:t>Table 19.6 </a:t>
            </a:r>
            <a:r>
              <a:rPr lang="en-US" sz="4800" dirty="0" smtClean="0">
                <a:latin typeface="+mn-lt"/>
              </a:rPr>
              <a:t> </a:t>
            </a:r>
            <a:endParaRPr lang="en-US" sz="4800" dirty="0" smtClean="0">
              <a:latin typeface="+mn-lt"/>
            </a:endParaRPr>
          </a:p>
          <a:p>
            <a:pPr algn="ctr"/>
            <a:r>
              <a:rPr lang="en-US" sz="4800" dirty="0" smtClean="0">
                <a:latin typeface="+mn-lt"/>
              </a:rPr>
              <a:t>S</a:t>
            </a:r>
            <a:r>
              <a:rPr lang="en-US" sz="4800" dirty="0">
                <a:latin typeface="+mn-lt"/>
              </a:rPr>
              <a:t>/MIME Content Types</a:t>
            </a:r>
            <a:r>
              <a:rPr lang="en-US" sz="4800" dirty="0" smtClean="0">
                <a:latin typeface="+mn-lt"/>
              </a:rPr>
              <a:t> </a:t>
            </a:r>
            <a:endParaRPr lang="en-US" sz="4800" dirty="0">
              <a:latin typeface="+mn-lt"/>
            </a:endParaRPr>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a MIME Entity</a:t>
            </a:r>
            <a:endParaRPr lang="en-US" dirty="0"/>
          </a:p>
        </p:txBody>
      </p:sp>
      <p:sp>
        <p:nvSpPr>
          <p:cNvPr id="3" name="Content Placeholder 2"/>
          <p:cNvSpPr>
            <a:spLocks noGrp="1"/>
          </p:cNvSpPr>
          <p:nvPr>
            <p:ph idx="1"/>
          </p:nvPr>
        </p:nvSpPr>
        <p:spPr>
          <a:xfrm>
            <a:off x="792163" y="1762125"/>
            <a:ext cx="7570787" cy="4638675"/>
          </a:xfrm>
        </p:spPr>
        <p:txBody>
          <a:bodyPr>
            <a:normAutofit fontScale="92500" lnSpcReduction="20000"/>
          </a:bodyPr>
          <a:lstStyle/>
          <a:p>
            <a:r>
              <a:rPr lang="en-US" dirty="0" smtClean="0"/>
              <a:t>S/MIME secures a MIME entity with a signature, encryption, or both</a:t>
            </a:r>
            <a:endParaRPr lang="en-US" dirty="0" smtClean="0"/>
          </a:p>
          <a:p>
            <a:r>
              <a:rPr lang="en-US" dirty="0" smtClean="0"/>
              <a:t>The MIME entity is prepared according to the normal rules for MIME message preparation</a:t>
            </a:r>
            <a:endParaRPr lang="en-US" dirty="0" smtClean="0"/>
          </a:p>
          <a:p>
            <a:pPr lvl="1"/>
            <a:r>
              <a:rPr lang="en-US" dirty="0" smtClean="0"/>
              <a:t>The MIME entity plus some security-related data, such as algorithm identifiers and certificates, are processed by S/MIME to produce what is known as a PKCS object</a:t>
            </a:r>
            <a:endParaRPr lang="en-US" dirty="0" smtClean="0"/>
          </a:p>
          <a:p>
            <a:pPr lvl="1"/>
            <a:r>
              <a:rPr lang="en-US" dirty="0" smtClean="0"/>
              <a:t>A PKCS object is then treated as message content and wrapped in MIME</a:t>
            </a:r>
            <a:endParaRPr lang="en-US" dirty="0" smtClean="0"/>
          </a:p>
          <a:p>
            <a:r>
              <a:rPr lang="en-US" dirty="0" smtClean="0"/>
              <a:t>In all cases the message to be sent is converted to canonical form</a:t>
            </a:r>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EnvelopedData </a:t>
            </a:r>
            <a:endParaRPr lang="en-US" dirty="0"/>
          </a:p>
        </p:txBody>
      </p:sp>
      <p:sp>
        <p:nvSpPr>
          <p:cNvPr id="3" name="Content Placeholder 2"/>
          <p:cNvSpPr>
            <a:spLocks noGrp="1"/>
          </p:cNvSpPr>
          <p:nvPr>
            <p:ph idx="1"/>
          </p:nvPr>
        </p:nvSpPr>
        <p:spPr>
          <a:xfrm>
            <a:off x="457200" y="1524000"/>
            <a:ext cx="8305800" cy="838200"/>
          </a:xfrm>
        </p:spPr>
        <p:txBody>
          <a:bodyPr>
            <a:normAutofit fontScale="92500"/>
          </a:bodyPr>
          <a:lstStyle/>
          <a:p>
            <a:r>
              <a:rPr lang="en-US" dirty="0" smtClean="0"/>
              <a:t>The steps for preparing an envelopedData MIME are:</a:t>
            </a:r>
            <a:endParaRPr lang="en-US" dirty="0" smtClean="0"/>
          </a:p>
        </p:txBody>
      </p:sp>
      <p:graphicFrame>
        <p:nvGraphicFramePr>
          <p:cNvPr id="5" name="Diagram 4"/>
          <p:cNvGraphicFramePr/>
          <p:nvPr/>
        </p:nvGraphicFramePr>
        <p:xfrm>
          <a:off x="609600" y="2133600"/>
          <a:ext cx="8153400" cy="4495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SignedData</a:t>
            </a:r>
            <a:endParaRPr lang="en-US" dirty="0"/>
          </a:p>
        </p:txBody>
      </p:sp>
      <p:sp>
        <p:nvSpPr>
          <p:cNvPr id="5" name="Content Placeholder 4"/>
          <p:cNvSpPr>
            <a:spLocks noGrp="1"/>
          </p:cNvSpPr>
          <p:nvPr>
            <p:ph idx="1"/>
          </p:nvPr>
        </p:nvSpPr>
        <p:spPr>
          <a:xfrm>
            <a:off x="0" y="1905000"/>
            <a:ext cx="4876800" cy="828675"/>
          </a:xfrm>
        </p:spPr>
        <p:txBody>
          <a:bodyPr>
            <a:normAutofit fontScale="92500" lnSpcReduction="10000"/>
          </a:bodyPr>
          <a:lstStyle/>
          <a:p>
            <a:r>
              <a:rPr lang="en-US" dirty="0" smtClean="0"/>
              <a:t>The steps for preparing a signedData MIME are:</a:t>
            </a:r>
            <a:endParaRPr lang="en-US" dirty="0" smtClean="0"/>
          </a:p>
        </p:txBody>
      </p:sp>
      <p:graphicFrame>
        <p:nvGraphicFramePr>
          <p:cNvPr id="6" name="Diagram 5"/>
          <p:cNvGraphicFramePr/>
          <p:nvPr/>
        </p:nvGraphicFramePr>
        <p:xfrm>
          <a:off x="228600" y="1447800"/>
          <a:ext cx="8915400" cy="5207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Signing</a:t>
            </a:r>
            <a:endParaRPr lang="en-US" dirty="0"/>
          </a:p>
        </p:txBody>
      </p:sp>
      <p:sp>
        <p:nvSpPr>
          <p:cNvPr id="3" name="Content Placeholder 2"/>
          <p:cNvSpPr>
            <a:spLocks noGrp="1"/>
          </p:cNvSpPr>
          <p:nvPr>
            <p:ph idx="1"/>
          </p:nvPr>
        </p:nvSpPr>
        <p:spPr/>
        <p:txBody>
          <a:bodyPr/>
          <a:lstStyle/>
          <a:p>
            <a:r>
              <a:rPr lang="en-US" dirty="0" smtClean="0"/>
              <a:t>Achieved using the multipart content type with a signed subtype</a:t>
            </a:r>
            <a:endParaRPr lang="en-US" dirty="0" smtClean="0"/>
          </a:p>
          <a:p>
            <a:r>
              <a:rPr lang="en-US" dirty="0" smtClean="0"/>
              <a:t>This signing process does not involve transforming the message to be signed</a:t>
            </a:r>
            <a:endParaRPr lang="en-US" dirty="0" smtClean="0"/>
          </a:p>
          <a:p>
            <a:r>
              <a:rPr lang="en-US" dirty="0" smtClean="0"/>
              <a:t>Recipients with MIME capability but not           S/MIME capability are able to read the incoming message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39688"/>
            <a:ext cx="9143999" cy="1412875"/>
          </a:xfrm>
        </p:spPr>
        <p:txBody>
          <a:bodyPr/>
          <a:lstStyle/>
          <a:p>
            <a:r>
              <a:rPr lang="en-AU" dirty="0" smtClean="0"/>
              <a:t>Pretty Good Privacy (PGP)</a:t>
            </a:r>
            <a:endParaRPr lang="en-AU" dirty="0"/>
          </a:p>
        </p:txBody>
      </p:sp>
      <p:sp>
        <p:nvSpPr>
          <p:cNvPr id="7" name="Content Placeholder 6"/>
          <p:cNvSpPr>
            <a:spLocks noGrp="1"/>
          </p:cNvSpPr>
          <p:nvPr>
            <p:ph idx="1"/>
          </p:nvPr>
        </p:nvSpPr>
        <p:spPr>
          <a:xfrm>
            <a:off x="792163" y="1762125"/>
            <a:ext cx="7570787" cy="4867275"/>
          </a:xfrm>
        </p:spPr>
        <p:txBody>
          <a:bodyPr>
            <a:normAutofit fontScale="85000" lnSpcReduction="20000"/>
          </a:bodyPr>
          <a:lstStyle/>
          <a:p>
            <a:r>
              <a:rPr lang="en-US" dirty="0" smtClean="0"/>
              <a:t>Provides a confidentiality and authentication service that can be used for electronic mail and file storage applications</a:t>
            </a:r>
            <a:endParaRPr lang="en-US" dirty="0" smtClean="0"/>
          </a:p>
          <a:p>
            <a:r>
              <a:rPr lang="en-US" dirty="0" smtClean="0"/>
              <a:t>Developed by Phil Zimmermann</a:t>
            </a:r>
            <a:endParaRPr lang="en-US" dirty="0" smtClean="0"/>
          </a:p>
          <a:p>
            <a:pPr lvl="1"/>
            <a:r>
              <a:rPr lang="en-US" dirty="0" smtClean="0"/>
              <a:t>Selected the best available cryptographic algorithms as building blocks</a:t>
            </a:r>
            <a:endParaRPr lang="en-US" dirty="0" smtClean="0"/>
          </a:p>
          <a:p>
            <a:pPr lvl="1"/>
            <a:r>
              <a:rPr lang="en-US" dirty="0" smtClean="0"/>
              <a:t>Integrated these algorithms into a general-purpose application that is independent of operating system and processor and that is based on a small set of easy-to-use commands</a:t>
            </a:r>
            <a:endParaRPr lang="en-US" dirty="0" smtClean="0"/>
          </a:p>
          <a:p>
            <a:pPr lvl="1"/>
            <a:r>
              <a:rPr lang="en-US" dirty="0" smtClean="0"/>
              <a:t>Made the package and its documentation, including the source code, freely available via the Internet, bulletin boards, and commercial networks</a:t>
            </a:r>
            <a:endParaRPr lang="en-US" dirty="0" smtClean="0"/>
          </a:p>
          <a:p>
            <a:pPr lvl="1"/>
            <a:r>
              <a:rPr lang="en-US" dirty="0" smtClean="0"/>
              <a:t>Entered into an agreement with a company to provide a fully compatible, low-cost commercial version of PGP</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39688"/>
            <a:ext cx="9143999" cy="1412875"/>
          </a:xfrm>
        </p:spPr>
        <p:txBody>
          <a:bodyPr/>
          <a:lstStyle/>
          <a:p>
            <a:r>
              <a:rPr lang="en-AU" dirty="0" smtClean="0"/>
              <a:t>S/MIME Certificate Processing</a:t>
            </a:r>
            <a:endParaRPr lang="en-AU" dirty="0"/>
          </a:p>
        </p:txBody>
      </p:sp>
      <p:sp>
        <p:nvSpPr>
          <p:cNvPr id="65539" name="Rectangle 3"/>
          <p:cNvSpPr>
            <a:spLocks noGrp="1" noChangeArrowheads="1"/>
          </p:cNvSpPr>
          <p:nvPr>
            <p:ph idx="1"/>
          </p:nvPr>
        </p:nvSpPr>
        <p:spPr>
          <a:xfrm>
            <a:off x="792163" y="1762125"/>
            <a:ext cx="7570787" cy="4638675"/>
          </a:xfrm>
        </p:spPr>
        <p:txBody>
          <a:bodyPr>
            <a:normAutofit fontScale="85000" lnSpcReduction="20000"/>
          </a:bodyPr>
          <a:lstStyle/>
          <a:p>
            <a:r>
              <a:rPr lang="en-AU" dirty="0" smtClean="0"/>
              <a:t>S/MIME uses public-key certificates that conform to version 3 of X.509</a:t>
            </a:r>
            <a:endParaRPr lang="en-AU" dirty="0" smtClean="0"/>
          </a:p>
          <a:p>
            <a:r>
              <a:rPr lang="en-AU" dirty="0" smtClean="0"/>
              <a:t>The key-management scheme used by S/MIME is in some ways a hybrid between a strict X.509 certification hierarchy and PGP’s web of trust</a:t>
            </a:r>
            <a:endParaRPr lang="en-AU" dirty="0" smtClean="0"/>
          </a:p>
          <a:p>
            <a:r>
              <a:rPr lang="en-AU" dirty="0" smtClean="0"/>
              <a:t>S/MIME managers and/or users must configure each client with a list of trusted keys and with certificate revocation lists</a:t>
            </a:r>
            <a:endParaRPr lang="en-AU" dirty="0" smtClean="0"/>
          </a:p>
          <a:p>
            <a:pPr lvl="1"/>
            <a:r>
              <a:rPr lang="en-AU" dirty="0" smtClean="0"/>
              <a:t>The responsibility is local for maintaining the certificates needed to verify incoming signatures and to encrypt outgoing messages</a:t>
            </a:r>
            <a:endParaRPr lang="en-AU" dirty="0" smtClean="0"/>
          </a:p>
          <a:p>
            <a:r>
              <a:rPr lang="en-AU" dirty="0" smtClean="0"/>
              <a:t>The certificates are signed by certification authorities </a:t>
            </a:r>
            <a:endParaRPr lang="en-AU"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Agent Role</a:t>
            </a:r>
            <a:endParaRPr lang="en-US" dirty="0"/>
          </a:p>
        </p:txBody>
      </p:sp>
      <p:sp>
        <p:nvSpPr>
          <p:cNvPr id="3" name="Content Placeholder 2"/>
          <p:cNvSpPr>
            <a:spLocks noGrp="1"/>
          </p:cNvSpPr>
          <p:nvPr>
            <p:ph idx="1"/>
          </p:nvPr>
        </p:nvSpPr>
        <p:spPr>
          <a:xfrm>
            <a:off x="152400" y="1447800"/>
            <a:ext cx="9144000" cy="752475"/>
          </a:xfrm>
        </p:spPr>
        <p:txBody>
          <a:bodyPr>
            <a:normAutofit fontScale="92500" lnSpcReduction="20000"/>
          </a:bodyPr>
          <a:lstStyle/>
          <a:p>
            <a:r>
              <a:rPr lang="en-US" dirty="0" smtClean="0"/>
              <a:t>An S/MIME user has several key-management functions to  				perform:</a:t>
            </a:r>
            <a:endParaRPr lang="en-US" dirty="0" smtClean="0"/>
          </a:p>
        </p:txBody>
      </p:sp>
      <p:graphicFrame>
        <p:nvGraphicFramePr>
          <p:cNvPr id="4" name="Diagram 3"/>
          <p:cNvGraphicFramePr/>
          <p:nvPr/>
        </p:nvGraphicFramePr>
        <p:xfrm>
          <a:off x="228600" y="1219200"/>
          <a:ext cx="8763000" cy="5486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VeriSign Certificates</a:t>
            </a:r>
            <a:endParaRPr lang="en-AU" dirty="0"/>
          </a:p>
        </p:txBody>
      </p:sp>
      <p:sp>
        <p:nvSpPr>
          <p:cNvPr id="6" name="Content Placeholder 5"/>
          <p:cNvSpPr>
            <a:spLocks noGrp="1"/>
          </p:cNvSpPr>
          <p:nvPr>
            <p:ph idx="1"/>
          </p:nvPr>
        </p:nvSpPr>
        <p:spPr>
          <a:xfrm>
            <a:off x="792163" y="1762125"/>
            <a:ext cx="7570787" cy="4714875"/>
          </a:xfrm>
        </p:spPr>
        <p:txBody>
          <a:bodyPr>
            <a:normAutofit fontScale="77500" lnSpcReduction="20000"/>
          </a:bodyPr>
          <a:lstStyle/>
          <a:p>
            <a:r>
              <a:rPr lang="en-US" dirty="0" smtClean="0"/>
              <a:t>VeriSign provides a certification authority (CA) service that is intended to be compatible with S/MIME and a variety of other applications</a:t>
            </a:r>
            <a:endParaRPr lang="en-US" dirty="0" smtClean="0"/>
          </a:p>
          <a:p>
            <a:r>
              <a:rPr lang="en-US" dirty="0" smtClean="0"/>
              <a:t>Issues X.509 certificates with the product name VeriSign Digital ID</a:t>
            </a:r>
            <a:endParaRPr lang="en-US" dirty="0" smtClean="0"/>
          </a:p>
          <a:p>
            <a:r>
              <a:rPr lang="en-US" dirty="0" smtClean="0"/>
              <a:t>At a minimum, each Digital ID contains:</a:t>
            </a:r>
            <a:endParaRPr lang="en-US" dirty="0" smtClean="0"/>
          </a:p>
          <a:p>
            <a:pPr lvl="1"/>
            <a:r>
              <a:rPr lang="en-US" dirty="0" smtClean="0"/>
              <a:t>Owner’s public key</a:t>
            </a:r>
            <a:endParaRPr lang="en-US" dirty="0" smtClean="0"/>
          </a:p>
          <a:p>
            <a:pPr lvl="1"/>
            <a:r>
              <a:rPr lang="en-US" dirty="0" smtClean="0"/>
              <a:t>Owner’s name or alias</a:t>
            </a:r>
            <a:endParaRPr lang="en-US" dirty="0" smtClean="0"/>
          </a:p>
          <a:p>
            <a:pPr lvl="1"/>
            <a:r>
              <a:rPr lang="en-US" dirty="0" smtClean="0"/>
              <a:t>Expiration date of the Digital ID</a:t>
            </a:r>
            <a:endParaRPr lang="en-US" dirty="0" smtClean="0"/>
          </a:p>
          <a:p>
            <a:pPr lvl="1"/>
            <a:r>
              <a:rPr lang="en-US" dirty="0" smtClean="0"/>
              <a:t>Serial number of the Digital ID</a:t>
            </a:r>
            <a:endParaRPr lang="en-US" dirty="0" smtClean="0"/>
          </a:p>
          <a:p>
            <a:pPr lvl="1"/>
            <a:r>
              <a:rPr lang="en-US" dirty="0" smtClean="0"/>
              <a:t>Name of the certification authority that issued the Digital ID</a:t>
            </a:r>
            <a:endParaRPr lang="en-US" dirty="0" smtClean="0"/>
          </a:p>
          <a:p>
            <a:pPr lvl="1"/>
            <a:r>
              <a:rPr lang="en-US" dirty="0" smtClean="0"/>
              <a:t>Digital signature of the certification authority that issued the Digital ID</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0" y="1066800"/>
            <a:ext cx="6096000" cy="5041900"/>
          </a:xfrm>
          <a:prstGeom prst="rect">
            <a:avLst/>
          </a:prstGeom>
        </p:spPr>
      </p:pic>
      <p:sp>
        <p:nvSpPr>
          <p:cNvPr id="5" name="Rectangle 4"/>
          <p:cNvSpPr/>
          <p:nvPr/>
        </p:nvSpPr>
        <p:spPr>
          <a:xfrm>
            <a:off x="1524000" y="5919281"/>
            <a:ext cx="5181600" cy="938719"/>
          </a:xfrm>
          <a:prstGeom prst="rect">
            <a:avLst/>
          </a:prstGeom>
        </p:spPr>
        <p:txBody>
          <a:bodyPr wrap="square">
            <a:spAutoFit/>
          </a:bodyPr>
          <a:lstStyle/>
          <a:p>
            <a:r>
              <a:rPr lang="en-US" sz="1100" dirty="0">
                <a:latin typeface="+mn-lt"/>
              </a:rPr>
              <a:t>IA	Issuing Authority</a:t>
            </a:r>
            <a:endParaRPr lang="en-US" sz="1100" dirty="0">
              <a:latin typeface="+mn-lt"/>
            </a:endParaRPr>
          </a:p>
          <a:p>
            <a:r>
              <a:rPr lang="en-US" sz="1100" dirty="0">
                <a:latin typeface="+mn-lt"/>
              </a:rPr>
              <a:t>CA	Certification Authority</a:t>
            </a:r>
            <a:endParaRPr lang="en-US" sz="1100" dirty="0">
              <a:latin typeface="+mn-lt"/>
            </a:endParaRPr>
          </a:p>
          <a:p>
            <a:r>
              <a:rPr lang="en-US" sz="1100" dirty="0">
                <a:latin typeface="+mn-lt"/>
              </a:rPr>
              <a:t>PCA	VeriSign public primary certification authority</a:t>
            </a:r>
            <a:endParaRPr lang="en-US" sz="1100" dirty="0">
              <a:latin typeface="+mn-lt"/>
            </a:endParaRPr>
          </a:p>
          <a:p>
            <a:r>
              <a:rPr lang="en-US" sz="1100" dirty="0">
                <a:latin typeface="+mn-lt"/>
              </a:rPr>
              <a:t>PIN	Personal Identification Number</a:t>
            </a:r>
            <a:endParaRPr lang="en-US" sz="1100" dirty="0">
              <a:latin typeface="+mn-lt"/>
            </a:endParaRPr>
          </a:p>
          <a:p>
            <a:r>
              <a:rPr lang="en-US" sz="1100" dirty="0">
                <a:latin typeface="+mn-lt"/>
              </a:rPr>
              <a:t>LRAA	Local Registration Authority Administrator</a:t>
            </a:r>
            <a:endParaRPr lang="en-US" sz="1100" dirty="0">
              <a:latin typeface="+mn-lt"/>
            </a:endParaRPr>
          </a:p>
        </p:txBody>
      </p:sp>
      <p:sp>
        <p:nvSpPr>
          <p:cNvPr id="6" name="Rectangle 5"/>
          <p:cNvSpPr/>
          <p:nvPr/>
        </p:nvSpPr>
        <p:spPr>
          <a:xfrm>
            <a:off x="0" y="0"/>
            <a:ext cx="9144000" cy="954107"/>
          </a:xfrm>
          <a:prstGeom prst="rect">
            <a:avLst/>
          </a:prstGeom>
        </p:spPr>
        <p:txBody>
          <a:bodyPr wrap="square">
            <a:spAutoFit/>
          </a:bodyPr>
          <a:lstStyle/>
          <a:p>
            <a:pPr algn="ctr"/>
            <a:r>
              <a:rPr lang="en-US" sz="2800" dirty="0">
                <a:latin typeface="+mn-lt"/>
              </a:rPr>
              <a:t>Table 19.7 </a:t>
            </a:r>
            <a:r>
              <a:rPr lang="en-US" sz="2800" dirty="0" smtClean="0">
                <a:latin typeface="+mn-lt"/>
              </a:rPr>
              <a:t> </a:t>
            </a:r>
            <a:endParaRPr lang="en-US" sz="2800" dirty="0" smtClean="0">
              <a:latin typeface="+mn-lt"/>
            </a:endParaRPr>
          </a:p>
          <a:p>
            <a:pPr algn="ctr"/>
            <a:r>
              <a:rPr lang="en-US" sz="2800" dirty="0" smtClean="0">
                <a:latin typeface="+mn-lt"/>
              </a:rPr>
              <a:t>VeriSign </a:t>
            </a:r>
            <a:r>
              <a:rPr lang="en-US" sz="2800" dirty="0">
                <a:latin typeface="+mn-lt"/>
              </a:rPr>
              <a:t>Public-Key Certificate Classes</a:t>
            </a:r>
            <a:r>
              <a:rPr lang="en-US" sz="2800" dirty="0" smtClean="0">
                <a:latin typeface="+mn-lt"/>
              </a:rPr>
              <a:t> </a:t>
            </a:r>
            <a:endParaRPr lang="en-US" sz="2800" dirty="0">
              <a:latin typeface="+mn-lt"/>
            </a:endParaRPr>
          </a:p>
        </p:txBody>
      </p:sp>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Enhanced Security Services</a:t>
            </a:r>
            <a:endParaRPr lang="en-US" dirty="0"/>
          </a:p>
        </p:txBody>
      </p:sp>
      <p:sp>
        <p:nvSpPr>
          <p:cNvPr id="8" name="Content Placeholder 7"/>
          <p:cNvSpPr>
            <a:spLocks noGrp="1"/>
          </p:cNvSpPr>
          <p:nvPr>
            <p:ph idx="1"/>
          </p:nvPr>
        </p:nvSpPr>
        <p:spPr>
          <a:xfrm>
            <a:off x="792163" y="1762125"/>
            <a:ext cx="7570787" cy="4562475"/>
          </a:xfrm>
        </p:spPr>
        <p:txBody>
          <a:bodyPr>
            <a:normAutofit fontScale="85000" lnSpcReduction="20000"/>
          </a:bodyPr>
          <a:lstStyle/>
          <a:p>
            <a:r>
              <a:rPr lang="en-US" dirty="0" smtClean="0"/>
              <a:t>Three enhanced security services have been proposed in an Internet draft:</a:t>
            </a:r>
            <a:endParaRPr lang="en-US" dirty="0" smtClean="0"/>
          </a:p>
          <a:p>
            <a:pPr lvl="1"/>
            <a:r>
              <a:rPr lang="en-US" dirty="0" smtClean="0"/>
              <a:t>Signed receipt</a:t>
            </a:r>
            <a:endParaRPr lang="en-US" dirty="0" smtClean="0"/>
          </a:p>
          <a:p>
            <a:pPr lvl="2"/>
            <a:r>
              <a:rPr lang="en-US" dirty="0" smtClean="0"/>
              <a:t>Returning a signed receipt provides proof of delivery to the originator of a message and allows the originator to demonstrate to a third party that the recipient received the message</a:t>
            </a:r>
            <a:endParaRPr lang="en-US" dirty="0" smtClean="0"/>
          </a:p>
          <a:p>
            <a:pPr lvl="1"/>
            <a:r>
              <a:rPr lang="en-US" dirty="0" smtClean="0"/>
              <a:t>Security labels</a:t>
            </a:r>
            <a:endParaRPr lang="en-US" dirty="0" smtClean="0"/>
          </a:p>
          <a:p>
            <a:pPr lvl="2"/>
            <a:r>
              <a:rPr lang="en-US" dirty="0" smtClean="0"/>
              <a:t>A set of security information regarding the sensitivity of the content that is protected by S/MIME encapsulation</a:t>
            </a:r>
            <a:endParaRPr lang="en-US" dirty="0" smtClean="0"/>
          </a:p>
          <a:p>
            <a:pPr lvl="1"/>
            <a:r>
              <a:rPr lang="en-US" dirty="0" smtClean="0"/>
              <a:t>Secure mailing lists</a:t>
            </a:r>
            <a:endParaRPr lang="en-US" dirty="0" smtClean="0"/>
          </a:p>
          <a:p>
            <a:pPr lvl="2"/>
            <a:r>
              <a:rPr lang="en-US" dirty="0" smtClean="0"/>
              <a:t>An S/MIME Mail List Agent (MLA) can take a single incoming message, perform the recipient-specific encryption for each recipient, and forward the message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sz="4400" dirty="0" smtClean="0"/>
              <a:t>DomainKeys Identified Mail (DKIM)</a:t>
            </a:r>
            <a:endParaRPr lang="en-US" sz="4400" dirty="0"/>
          </a:p>
        </p:txBody>
      </p:sp>
      <p:sp>
        <p:nvSpPr>
          <p:cNvPr id="6" name="Content Placeholder 5"/>
          <p:cNvSpPr>
            <a:spLocks noGrp="1"/>
          </p:cNvSpPr>
          <p:nvPr>
            <p:ph idx="1"/>
          </p:nvPr>
        </p:nvSpPr>
        <p:spPr>
          <a:xfrm>
            <a:off x="792163" y="1762125"/>
            <a:ext cx="7570787" cy="4638675"/>
          </a:xfrm>
        </p:spPr>
        <p:txBody>
          <a:bodyPr>
            <a:normAutofit fontScale="85000" lnSpcReduction="10000"/>
          </a:bodyPr>
          <a:lstStyle/>
          <a:p>
            <a:r>
              <a:rPr lang="en-US" dirty="0" smtClean="0"/>
              <a:t>A specification for cryptographically signing e-mail messages, permitting a signing domain to claim responsibility for a message in the mail stream</a:t>
            </a:r>
            <a:endParaRPr lang="en-US" dirty="0" smtClean="0"/>
          </a:p>
          <a:p>
            <a:r>
              <a:rPr lang="en-US" dirty="0" smtClean="0"/>
              <a:t>Message recipients can verify the signature by querying the signer’s domain directly to retrieve the appropriate public key and can thereby confirm that the message was attested to by a party in possession of the private key for the signing domain</a:t>
            </a:r>
            <a:endParaRPr lang="en-US" dirty="0" smtClean="0"/>
          </a:p>
          <a:p>
            <a:r>
              <a:rPr lang="en-US" dirty="0" smtClean="0"/>
              <a:t>Proposed Internet Standard RFC 4871</a:t>
            </a:r>
            <a:endParaRPr lang="en-US" dirty="0" smtClean="0"/>
          </a:p>
          <a:p>
            <a:r>
              <a:rPr lang="en-US" dirty="0" smtClean="0"/>
              <a:t>Has been widely adopted by a range of e-mail providers and Internet Service Providers (ISPs)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6364" b="15455"/>
              <a:stretch>
                <a:fillRect/>
              </a:stretch>
            </p:blipFill>
          </mc:Choice>
          <mc:Fallback>
            <p:blipFill>
              <a:blip r:embed="rId2"/>
              <a:srcRect t="16364" b="15455"/>
              <a:stretch>
                <a:fillRect/>
              </a:stretch>
            </p:blipFill>
          </mc:Fallback>
        </mc:AlternateContent>
        <p:spPr>
          <a:xfrm>
            <a:off x="721011" y="0"/>
            <a:ext cx="7772604" cy="6857999"/>
          </a:xfrm>
          <a:prstGeom prst="rect">
            <a:avLst/>
          </a:prstGeom>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Threats</a:t>
            </a:r>
            <a:endParaRPr lang="en-US" dirty="0"/>
          </a:p>
        </p:txBody>
      </p:sp>
      <p:sp>
        <p:nvSpPr>
          <p:cNvPr id="3" name="Content Placeholder 2"/>
          <p:cNvSpPr>
            <a:spLocks noGrp="1"/>
          </p:cNvSpPr>
          <p:nvPr>
            <p:ph sz="half" idx="1"/>
          </p:nvPr>
        </p:nvSpPr>
        <p:spPr>
          <a:xfrm>
            <a:off x="228600" y="1600200"/>
            <a:ext cx="3566160" cy="4303713"/>
          </a:xfrm>
        </p:spPr>
        <p:txBody>
          <a:bodyPr>
            <a:normAutofit/>
          </a:bodyPr>
          <a:lstStyle/>
          <a:p>
            <a:r>
              <a:rPr lang="en-US" dirty="0" smtClean="0"/>
              <a:t>RFC 4684 </a:t>
            </a:r>
            <a:r>
              <a:rPr lang="en-US" i="1" dirty="0" smtClean="0"/>
              <a:t>(Analysis of Threats Motivating DomainKeys Identified Mail)</a:t>
            </a:r>
            <a:endParaRPr lang="en-US" i="1" dirty="0" smtClean="0"/>
          </a:p>
          <a:p>
            <a:pPr lvl="1"/>
            <a:r>
              <a:rPr lang="en-US" dirty="0" smtClean="0"/>
              <a:t>Describes the threats being addressed by DKIM in terms of the characteristics, capabilities, and location of potential attackers</a:t>
            </a:r>
            <a:endParaRPr lang="en-US" dirty="0" smtClean="0"/>
          </a:p>
        </p:txBody>
      </p:sp>
      <p:sp>
        <p:nvSpPr>
          <p:cNvPr id="5" name="Content Placeholder 4"/>
          <p:cNvSpPr>
            <a:spLocks noGrp="1"/>
          </p:cNvSpPr>
          <p:nvPr>
            <p:ph sz="half" idx="2"/>
          </p:nvPr>
        </p:nvSpPr>
        <p:spPr>
          <a:xfrm>
            <a:off x="4191000" y="1524000"/>
            <a:ext cx="4572000" cy="4303713"/>
          </a:xfrm>
        </p:spPr>
        <p:txBody>
          <a:bodyPr>
            <a:normAutofit/>
          </a:bodyPr>
          <a:lstStyle/>
          <a:p>
            <a:r>
              <a:rPr lang="en-US" dirty="0" smtClean="0"/>
              <a:t>Characterized on three levels 	             of threat:</a:t>
            </a:r>
            <a:endParaRPr lang="en-US" dirty="0" smtClean="0"/>
          </a:p>
          <a:p>
            <a:endParaRPr lang="en-US" dirty="0"/>
          </a:p>
        </p:txBody>
      </p:sp>
      <p:graphicFrame>
        <p:nvGraphicFramePr>
          <p:cNvPr id="4" name="Diagram 3"/>
          <p:cNvGraphicFramePr/>
          <p:nvPr/>
        </p:nvGraphicFramePr>
        <p:xfrm>
          <a:off x="4495800" y="2362200"/>
          <a:ext cx="4876800" cy="4292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5455" b="18182"/>
              <a:stretch>
                <a:fillRect/>
              </a:stretch>
            </p:blipFill>
          </mc:Choice>
          <mc:Fallback>
            <p:blipFill>
              <a:blip r:embed="rId2"/>
              <a:srcRect t="5455" b="18182"/>
              <a:stretch>
                <a:fillRect/>
              </a:stretch>
            </p:blipFill>
          </mc:Fallback>
        </mc:AlternateContent>
        <p:spPr>
          <a:xfrm>
            <a:off x="990600" y="0"/>
            <a:ext cx="6959459" cy="6877464"/>
          </a:xfrm>
          <a:prstGeom prst="rect">
            <a:avLst/>
          </a:prstGeom>
        </p:spPr>
      </p:pic>
    </p:spTree>
  </p:cSld>
  <p:clrMapOvr>
    <a:masterClrMapping/>
  </p:clrMapOvr>
  <p:transition spd="med">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922318" y="0"/>
            <a:ext cx="5299364" cy="6858000"/>
          </a:xfrm>
          <a:prstGeom prst="rect">
            <a:avLst/>
          </a:prstGeom>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PGP Growth</a:t>
            </a:r>
            <a:endParaRPr lang="en-US" dirty="0"/>
          </a:p>
        </p:txBody>
      </p:sp>
      <p:graphicFrame>
        <p:nvGraphicFramePr>
          <p:cNvPr id="4" name="Content Placeholder 3"/>
          <p:cNvGraphicFramePr>
            <a:graphicFrameLocks noGrp="1"/>
          </p:cNvGraphicFramePr>
          <p:nvPr>
            <p:ph idx="1"/>
          </p:nvPr>
        </p:nvGraphicFramePr>
        <p:xfrm>
          <a:off x="792163" y="1762125"/>
          <a:ext cx="7570787" cy="47910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304800" y="1905000"/>
            <a:ext cx="3565525" cy="4953000"/>
          </a:xfrm>
        </p:spPr>
        <p:txBody>
          <a:bodyPr/>
          <a:lstStyle/>
          <a:p>
            <a:r>
              <a:rPr lang="en-US" dirty="0" smtClean="0"/>
              <a:t>Pretty good privacy</a:t>
            </a:r>
            <a:endParaRPr lang="en-US" dirty="0" smtClean="0"/>
          </a:p>
          <a:p>
            <a:pPr lvl="1"/>
            <a:r>
              <a:rPr lang="en-US" dirty="0" smtClean="0"/>
              <a:t>Notation</a:t>
            </a:r>
            <a:endParaRPr lang="en-US" dirty="0" smtClean="0"/>
          </a:p>
          <a:p>
            <a:pPr lvl="1"/>
            <a:r>
              <a:rPr lang="en-US" dirty="0" smtClean="0"/>
              <a:t>Operational description</a:t>
            </a:r>
            <a:endParaRPr lang="en-US" dirty="0" smtClean="0"/>
          </a:p>
          <a:p>
            <a:r>
              <a:rPr lang="en-US" dirty="0" smtClean="0"/>
              <a:t>DomainKeys Identified Mail</a:t>
            </a:r>
            <a:endParaRPr lang="en-US" dirty="0" smtClean="0"/>
          </a:p>
          <a:p>
            <a:pPr lvl="1"/>
            <a:r>
              <a:rPr lang="en-US" dirty="0" smtClean="0"/>
              <a:t>Internet mail architecture</a:t>
            </a:r>
            <a:endParaRPr lang="en-US" dirty="0" smtClean="0"/>
          </a:p>
          <a:p>
            <a:pPr lvl="1"/>
            <a:r>
              <a:rPr lang="en-US" dirty="0" smtClean="0"/>
              <a:t>E-mail threats</a:t>
            </a:r>
            <a:endParaRPr lang="en-US" dirty="0" smtClean="0"/>
          </a:p>
          <a:p>
            <a:pPr lvl="1"/>
            <a:r>
              <a:rPr lang="en-US" dirty="0" smtClean="0"/>
              <a:t>DKIM strategy</a:t>
            </a:r>
            <a:endParaRPr lang="en-US" dirty="0" smtClean="0"/>
          </a:p>
          <a:p>
            <a:pPr lvl="1"/>
            <a:r>
              <a:rPr lang="en-US" dirty="0" smtClean="0"/>
              <a:t>DKIM functional flow</a:t>
            </a:r>
            <a:endParaRPr lang="en-AU" dirty="0" smtClean="0"/>
          </a:p>
        </p:txBody>
      </p:sp>
      <p:sp>
        <p:nvSpPr>
          <p:cNvPr id="76804" name="Content Placeholder 11"/>
          <p:cNvSpPr>
            <a:spLocks noGrp="1"/>
          </p:cNvSpPr>
          <p:nvPr>
            <p:ph sz="half" idx="2"/>
          </p:nvPr>
        </p:nvSpPr>
        <p:spPr>
          <a:xfrm>
            <a:off x="5578475" y="2057400"/>
            <a:ext cx="3565525" cy="4572000"/>
          </a:xfrm>
        </p:spPr>
        <p:txBody>
          <a:bodyPr rtlCol="0"/>
          <a:lstStyle/>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S/MIME</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RFC 5322</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Multipurpose Internet mail extensions</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S/MIME functionality</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t>S/MIME</a:t>
            </a:r>
            <a:r>
              <a:rPr lang="en-US" dirty="0" smtClean="0">
                <a:ea typeface="+mn-ea"/>
              </a:rPr>
              <a:t> messages</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t>S/MIME certification processing</a:t>
            </a:r>
            <a:endParaRPr lang="en-US" dirty="0" smtClean="0"/>
          </a:p>
          <a:p>
            <a:pPr lvl="1" fontAlgn="auto">
              <a:spcAft>
                <a:spcPts val="0"/>
              </a:spcAft>
              <a:buClr>
                <a:schemeClr val="accent1">
                  <a:lumMod val="60000"/>
                  <a:lumOff val="40000"/>
                </a:schemeClr>
              </a:buClr>
              <a:buFont typeface="Candara" pitchFamily="-84" charset="0"/>
              <a:buChar char="•"/>
              <a:defRPr/>
            </a:pPr>
            <a:r>
              <a:rPr lang="en-US" dirty="0" smtClean="0"/>
              <a:t>Enhanced security services</a:t>
            </a:r>
            <a:endParaRPr lang="en-US" dirty="0" smtClean="0"/>
          </a:p>
        </p:txBody>
      </p:sp>
      <p:pic>
        <p:nvPicPr>
          <p:cNvPr id="5" name="Picture Placeholder 4" descr="crypto.jpg"/>
          <p:cNvPicPr>
            <a:picLocks noChangeAspect="1"/>
          </p:cNvPicPr>
          <p:nvPr/>
        </p:nvPicPr>
        <p:blipFill>
          <a:blip r:embed="rId1">
            <a:lum bright="28000"/>
          </a:blip>
          <a:srcRect l="-16674" t="-1111" r="-18211" b="44444"/>
          <a:stretch>
            <a:fillRect/>
          </a:stretch>
        </p:blipFill>
        <p:spPr bwMode="auto">
          <a:xfrm>
            <a:off x="3581400" y="3048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81000" y="1466930"/>
            <a:ext cx="8532886" cy="5391070"/>
          </a:xfrm>
          <a:prstGeom prst="rect">
            <a:avLst/>
          </a:prstGeom>
        </p:spPr>
      </p:pic>
      <p:sp>
        <p:nvSpPr>
          <p:cNvPr id="9" name="TextBox 8"/>
          <p:cNvSpPr txBox="1"/>
          <p:nvPr/>
        </p:nvSpPr>
        <p:spPr>
          <a:xfrm>
            <a:off x="0" y="0"/>
            <a:ext cx="9144000" cy="1477328"/>
          </a:xfrm>
          <a:prstGeom prst="rect">
            <a:avLst/>
          </a:prstGeom>
          <a:noFill/>
        </p:spPr>
        <p:txBody>
          <a:bodyPr wrap="square" rtlCol="0">
            <a:spAutoFit/>
          </a:bodyPr>
          <a:lstStyle/>
          <a:p>
            <a:pPr algn="ctr"/>
            <a:r>
              <a:rPr lang="en-US" sz="3600" dirty="0">
                <a:latin typeface="+mn-lt"/>
              </a:rPr>
              <a:t>Table </a:t>
            </a:r>
            <a:r>
              <a:rPr lang="en-US" sz="3600" dirty="0" smtClean="0">
                <a:latin typeface="+mn-lt"/>
              </a:rPr>
              <a:t>19.1</a:t>
            </a:r>
            <a:endParaRPr lang="en-US" sz="1600" dirty="0" smtClean="0">
              <a:latin typeface="+mn-lt"/>
            </a:endParaRPr>
          </a:p>
          <a:p>
            <a:pPr algn="ctr">
              <a:lnSpc>
                <a:spcPct val="0"/>
              </a:lnSpc>
            </a:pPr>
            <a:endParaRPr lang="en-US" sz="3600" dirty="0" smtClean="0">
              <a:latin typeface="+mn-lt"/>
            </a:endParaRPr>
          </a:p>
          <a:p>
            <a:pPr algn="ctr">
              <a:lnSpc>
                <a:spcPct val="0"/>
              </a:lnSpc>
            </a:pPr>
            <a:r>
              <a:rPr lang="en-US" sz="3600" dirty="0" smtClean="0">
                <a:latin typeface="+mn-lt"/>
              </a:rPr>
              <a:t>  </a:t>
            </a:r>
            <a:endParaRPr lang="en-US" sz="3600" dirty="0" smtClean="0">
              <a:latin typeface="+mn-lt"/>
            </a:endParaRPr>
          </a:p>
          <a:p>
            <a:pPr algn="ctr"/>
            <a:r>
              <a:rPr lang="en-US" sz="3600" dirty="0" smtClean="0">
                <a:latin typeface="+mn-lt"/>
              </a:rPr>
              <a:t>Summary </a:t>
            </a:r>
            <a:r>
              <a:rPr lang="en-US" sz="3600" dirty="0">
                <a:latin typeface="+mn-lt"/>
              </a:rPr>
              <a:t>of PGP Services</a:t>
            </a:r>
            <a:endParaRPr lang="en-US" sz="3600" dirty="0">
              <a:latin typeface="+mn-lt"/>
            </a:endParaRPr>
          </a:p>
          <a:p>
            <a:endParaRPr lang="en-US"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PGP Authentication </a:t>
            </a:r>
            <a:endParaRPr lang="en-US" dirty="0"/>
          </a:p>
        </p:txBody>
      </p:sp>
      <p:sp>
        <p:nvSpPr>
          <p:cNvPr id="5" name="Content Placeholder 4"/>
          <p:cNvSpPr>
            <a:spLocks noGrp="1"/>
          </p:cNvSpPr>
          <p:nvPr>
            <p:ph idx="1"/>
          </p:nvPr>
        </p:nvSpPr>
        <p:spPr>
          <a:xfrm>
            <a:off x="792163" y="1762125"/>
            <a:ext cx="7570787" cy="4867275"/>
          </a:xfrm>
        </p:spPr>
        <p:txBody>
          <a:bodyPr>
            <a:normAutofit fontScale="85000" lnSpcReduction="20000"/>
          </a:bodyPr>
          <a:lstStyle/>
          <a:p>
            <a:r>
              <a:rPr lang="en-US" dirty="0" smtClean="0"/>
              <a:t>Combination of SHA-1 and RSA provides an effective digital signature scheme</a:t>
            </a:r>
            <a:endParaRPr lang="en-US" dirty="0" smtClean="0"/>
          </a:p>
          <a:p>
            <a:pPr lvl="1"/>
            <a:r>
              <a:rPr lang="en-US" dirty="0" smtClean="0"/>
              <a:t>Because of the strength of RSA the recipient is assured that only the possessor of the matching private key can generate the signature</a:t>
            </a:r>
            <a:endParaRPr lang="en-US" dirty="0" smtClean="0"/>
          </a:p>
          <a:p>
            <a:pPr lvl="1"/>
            <a:r>
              <a:rPr lang="en-US" dirty="0" smtClean="0"/>
              <a:t>Because of the strength of SHA-1 the recipient is assured that no one else could generate a new message that matches the hash code</a:t>
            </a:r>
            <a:endParaRPr lang="en-US" dirty="0" smtClean="0"/>
          </a:p>
          <a:p>
            <a:pPr marL="342900" lvl="1" indent="-342900">
              <a:spcBef>
                <a:spcPts val="2400"/>
              </a:spcBef>
              <a:buClr>
                <a:srgbClr val="BAABE3"/>
              </a:buClr>
            </a:pPr>
            <a:r>
              <a:rPr lang="en-US" sz="2800" dirty="0" smtClean="0">
                <a:cs typeface="MS PGothic" pitchFamily="-107" charset="-128"/>
              </a:rPr>
              <a:t>As an alternative, signatures can be generated using DSS/SHA-1</a:t>
            </a:r>
            <a:endParaRPr lang="en-US" sz="2800" dirty="0" smtClean="0">
              <a:cs typeface="MS PGothic" pitchFamily="-107" charset="-128"/>
            </a:endParaRPr>
          </a:p>
          <a:p>
            <a:pPr marL="342900" lvl="1" indent="-342900">
              <a:spcBef>
                <a:spcPts val="2400"/>
              </a:spcBef>
              <a:buClr>
                <a:srgbClr val="BAABE3"/>
              </a:buClr>
            </a:pPr>
            <a:r>
              <a:rPr lang="en-US" sz="2800" dirty="0" smtClean="0">
                <a:cs typeface="MS PGothic" pitchFamily="-107" charset="-128"/>
              </a:rPr>
              <a:t>Detached signatures are supported</a:t>
            </a:r>
            <a:endParaRPr lang="en-US" sz="2800" dirty="0" smtClean="0">
              <a:cs typeface="MS PGothic" pitchFamily="-107" charset="-128"/>
            </a:endParaRPr>
          </a:p>
          <a:p>
            <a:pPr lvl="1"/>
            <a:r>
              <a:rPr lang="en-US" sz="2570" dirty="0" smtClean="0"/>
              <a:t>Each person’s signature is independent                              and therefore applied only to the                           document</a:t>
            </a:r>
            <a:endParaRPr lang="en-US" sz="2570" dirty="0" smtClean="0"/>
          </a:p>
          <a:p>
            <a:pPr lvl="1"/>
            <a:endParaRPr lang="en-US" dirty="0"/>
          </a:p>
        </p:txBody>
      </p:sp>
      <p:pic>
        <p:nvPicPr>
          <p:cNvPr id="6" name="Picture 5"/>
          <p:cNvPicPr>
            <a:picLocks noChangeAspect="1"/>
          </p:cNvPicPr>
          <p:nvPr/>
        </p:nvPicPr>
        <p:blipFill>
          <a:blip r:embed="rId1"/>
          <a:stretch>
            <a:fillRect/>
          </a:stretch>
        </p:blipFill>
        <p:spPr>
          <a:xfrm>
            <a:off x="6400800" y="4813300"/>
            <a:ext cx="2603500" cy="20447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PGP Confidentiality</a:t>
            </a:r>
            <a:endParaRPr lang="en-US" dirty="0"/>
          </a:p>
        </p:txBody>
      </p:sp>
      <p:sp>
        <p:nvSpPr>
          <p:cNvPr id="3" name="Content Placeholder 2"/>
          <p:cNvSpPr>
            <a:spLocks noGrp="1"/>
          </p:cNvSpPr>
          <p:nvPr>
            <p:ph idx="1"/>
          </p:nvPr>
        </p:nvSpPr>
        <p:spPr>
          <a:xfrm>
            <a:off x="762000" y="1762125"/>
            <a:ext cx="7570787" cy="5095875"/>
          </a:xfrm>
        </p:spPr>
        <p:txBody>
          <a:bodyPr>
            <a:normAutofit fontScale="70000" lnSpcReduction="20000"/>
          </a:bodyPr>
          <a:lstStyle/>
          <a:p>
            <a:r>
              <a:rPr lang="en-US" dirty="0" smtClean="0"/>
              <a:t>Provided by encrypting messages to be transmitted or to be stored locally as files</a:t>
            </a:r>
            <a:endParaRPr lang="en-US" dirty="0" smtClean="0"/>
          </a:p>
          <a:p>
            <a:pPr lvl="1"/>
            <a:r>
              <a:rPr lang="en-US" dirty="0" smtClean="0"/>
              <a:t>In both cases the symmetric encryption algorithm CAST-128 may be used</a:t>
            </a:r>
            <a:endParaRPr lang="en-US" dirty="0" smtClean="0"/>
          </a:p>
          <a:p>
            <a:pPr lvl="1"/>
            <a:r>
              <a:rPr lang="en-US" dirty="0" smtClean="0"/>
              <a:t>Alternatively IDEA or 3DES may be used</a:t>
            </a:r>
            <a:endParaRPr lang="en-US" dirty="0" smtClean="0"/>
          </a:p>
          <a:p>
            <a:pPr lvl="1"/>
            <a:r>
              <a:rPr lang="en-US" dirty="0" smtClean="0"/>
              <a:t>The 64-bit cipher feedback (CFB) mode is used</a:t>
            </a:r>
            <a:endParaRPr lang="en-US" dirty="0" smtClean="0"/>
          </a:p>
          <a:p>
            <a:pPr marL="342900" lvl="1" indent="-342900">
              <a:spcBef>
                <a:spcPts val="2400"/>
              </a:spcBef>
              <a:buClr>
                <a:srgbClr val="BAABE3"/>
              </a:buClr>
            </a:pPr>
            <a:endParaRPr lang="en-US" sz="2840" dirty="0" smtClean="0">
              <a:cs typeface="MS PGothic" pitchFamily="-107" charset="-128"/>
            </a:endParaRPr>
          </a:p>
          <a:p>
            <a:pPr marL="342900" lvl="1" indent="-342900">
              <a:spcBef>
                <a:spcPts val="2400"/>
              </a:spcBef>
              <a:buClr>
                <a:srgbClr val="BAABE3"/>
              </a:buClr>
            </a:pPr>
            <a:endParaRPr lang="en-US" sz="2840" dirty="0" smtClean="0">
              <a:cs typeface="MS PGothic" pitchFamily="-107" charset="-128"/>
            </a:endParaRPr>
          </a:p>
          <a:p>
            <a:pPr marL="342900" lvl="1" indent="-342900">
              <a:spcBef>
                <a:spcPts val="2400"/>
              </a:spcBef>
              <a:buClr>
                <a:srgbClr val="BAABE3"/>
              </a:buClr>
            </a:pPr>
            <a:endParaRPr lang="en-US" sz="2840" dirty="0" smtClean="0">
              <a:cs typeface="MS PGothic" pitchFamily="-107" charset="-128"/>
            </a:endParaRPr>
          </a:p>
          <a:p>
            <a:pPr marL="342900" lvl="1" indent="-342900">
              <a:spcBef>
                <a:spcPts val="2400"/>
              </a:spcBef>
              <a:buClr>
                <a:srgbClr val="BAABE3"/>
              </a:buClr>
            </a:pPr>
            <a:endParaRPr lang="en-US" sz="2840" dirty="0" smtClean="0">
              <a:cs typeface="MS PGothic" pitchFamily="-107" charset="-128"/>
            </a:endParaRPr>
          </a:p>
          <a:p>
            <a:pPr marL="342900" lvl="1" indent="-342900">
              <a:spcBef>
                <a:spcPts val="2400"/>
              </a:spcBef>
              <a:buClr>
                <a:srgbClr val="BAABE3"/>
              </a:buClr>
            </a:pPr>
            <a:r>
              <a:rPr lang="en-US" sz="2840" dirty="0" smtClean="0">
                <a:cs typeface="MS PGothic" pitchFamily="-107" charset="-128"/>
              </a:rPr>
              <a:t>As an alternative to the use of RSA for key encryption, PGP uses ElGamal, a variant of Diffie-Hellman that provides encryption/decryption</a:t>
            </a:r>
            <a:endParaRPr lang="en-US" sz="2840" dirty="0" smtClean="0">
              <a:cs typeface="MS PGothic" pitchFamily="-107" charset="-128"/>
            </a:endParaRPr>
          </a:p>
        </p:txBody>
      </p:sp>
      <p:graphicFrame>
        <p:nvGraphicFramePr>
          <p:cNvPr id="4" name="Diagram 3"/>
          <p:cNvGraphicFramePr/>
          <p:nvPr/>
        </p:nvGraphicFramePr>
        <p:xfrm>
          <a:off x="1295400" y="3429000"/>
          <a:ext cx="6096000" cy="2336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PGP Confidentiality and Authentication</a:t>
            </a:r>
            <a:endParaRPr lang="en-US" dirty="0"/>
          </a:p>
        </p:txBody>
      </p:sp>
      <p:sp>
        <p:nvSpPr>
          <p:cNvPr id="3" name="Content Placeholder 2"/>
          <p:cNvSpPr>
            <a:spLocks noGrp="1"/>
          </p:cNvSpPr>
          <p:nvPr>
            <p:ph idx="1"/>
          </p:nvPr>
        </p:nvSpPr>
        <p:spPr>
          <a:xfrm>
            <a:off x="792163" y="1762125"/>
            <a:ext cx="7570787" cy="2581275"/>
          </a:xfrm>
        </p:spPr>
        <p:txBody>
          <a:bodyPr>
            <a:normAutofit fontScale="85000" lnSpcReduction="20000"/>
          </a:bodyPr>
          <a:lstStyle/>
          <a:p>
            <a:r>
              <a:rPr lang="en-US" dirty="0" smtClean="0"/>
              <a:t>Both services may be used for the same message</a:t>
            </a:r>
            <a:endParaRPr lang="en-US" dirty="0" smtClean="0"/>
          </a:p>
          <a:p>
            <a:pPr lvl="1"/>
            <a:r>
              <a:rPr lang="en-US" dirty="0" smtClean="0"/>
              <a:t>First a signature is generated for the plaintext message and prepended to the message</a:t>
            </a:r>
            <a:endParaRPr lang="en-US" dirty="0" smtClean="0"/>
          </a:p>
          <a:p>
            <a:pPr lvl="1"/>
            <a:r>
              <a:rPr lang="en-US" dirty="0" smtClean="0"/>
              <a:t>Then the plaintext message plus signature is encrypted using CAST-128 (or IDEA or 3DES) and the session key is encrypted using RSA (or ElGamal)</a:t>
            </a:r>
            <a:endParaRPr lang="en-US" dirty="0" smtClean="0"/>
          </a:p>
          <a:p>
            <a:r>
              <a:rPr lang="en-US" dirty="0" smtClean="0"/>
              <a:t>When both services are used:</a:t>
            </a:r>
            <a:endParaRPr lang="en-US" dirty="0" smtClean="0"/>
          </a:p>
        </p:txBody>
      </p:sp>
      <p:graphicFrame>
        <p:nvGraphicFramePr>
          <p:cNvPr id="4" name="Diagram 3"/>
          <p:cNvGraphicFramePr/>
          <p:nvPr/>
        </p:nvGraphicFramePr>
        <p:xfrm>
          <a:off x="1524000" y="3581400"/>
          <a:ext cx="6096000" cy="3073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PGP Compression</a:t>
            </a:r>
            <a:endParaRPr lang="en-AU" dirty="0"/>
          </a:p>
        </p:txBody>
      </p:sp>
      <p:sp>
        <p:nvSpPr>
          <p:cNvPr id="54275" name="Rectangle 3"/>
          <p:cNvSpPr>
            <a:spLocks noGrp="1" noChangeArrowheads="1"/>
          </p:cNvSpPr>
          <p:nvPr>
            <p:ph idx="1"/>
          </p:nvPr>
        </p:nvSpPr>
        <p:spPr>
          <a:xfrm>
            <a:off x="609601" y="1762125"/>
            <a:ext cx="7924800" cy="4943475"/>
          </a:xfrm>
        </p:spPr>
        <p:txBody>
          <a:bodyPr>
            <a:normAutofit fontScale="92500"/>
          </a:bodyPr>
          <a:lstStyle/>
          <a:p>
            <a:r>
              <a:rPr lang="en-US" dirty="0" smtClean="0"/>
              <a:t>As a default, PGP compresses the message after applying the signature but before encryption</a:t>
            </a:r>
            <a:endParaRPr lang="en-US" dirty="0" smtClean="0"/>
          </a:p>
          <a:p>
            <a:pPr lvl="1"/>
            <a:r>
              <a:rPr lang="en-US" dirty="0" smtClean="0"/>
              <a:t>This has the benefit of saving space both for e-mail transmission and for file storage</a:t>
            </a:r>
            <a:endParaRPr lang="en-US" dirty="0" smtClean="0"/>
          </a:p>
          <a:p>
            <a:pPr lvl="1"/>
            <a:r>
              <a:rPr lang="en-US" dirty="0" smtClean="0"/>
              <a:t>The placement of the compression algorithm is critical</a:t>
            </a:r>
            <a:endParaRPr lang="en-US" dirty="0" smtClean="0"/>
          </a:p>
          <a:p>
            <a:pPr lvl="2"/>
            <a:r>
              <a:rPr lang="en-US" dirty="0" smtClean="0"/>
              <a:t>Applying the hash function and signature after compression would constrain all PGP implementations to the same version of the compression algorithm</a:t>
            </a:r>
            <a:endParaRPr lang="en-US" dirty="0" smtClean="0"/>
          </a:p>
          <a:p>
            <a:pPr lvl="2"/>
            <a:r>
              <a:rPr lang="en-US" dirty="0" smtClean="0"/>
              <a:t>Message encryption is applied after compression            to strengthen cryptographic security</a:t>
            </a:r>
            <a:endParaRPr lang="en-US" dirty="0" smtClean="0"/>
          </a:p>
          <a:p>
            <a:pPr lvl="1"/>
            <a:r>
              <a:rPr lang="en-US" sz="2595" dirty="0" smtClean="0"/>
              <a:t>The compression algorithm used is ZIP</a:t>
            </a:r>
            <a:endParaRPr lang="en-AU" sz="2595" dirty="0" smtClean="0"/>
          </a:p>
        </p:txBody>
      </p:sp>
      <p:pic>
        <p:nvPicPr>
          <p:cNvPr id="5" name="Picture 4"/>
          <p:cNvPicPr>
            <a:picLocks noChangeAspect="1"/>
          </p:cNvPicPr>
          <p:nvPr/>
        </p:nvPicPr>
        <p:blipFill>
          <a:blip r:embed="rId1"/>
          <a:stretch>
            <a:fillRect/>
          </a:stretch>
        </p:blipFill>
        <p:spPr>
          <a:xfrm>
            <a:off x="7239000" y="5257800"/>
            <a:ext cx="1479550" cy="1469485"/>
          </a:xfrm>
          <a:prstGeom prst="rect">
            <a:avLst/>
          </a:prstGeom>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0</TotalTime>
  <Words>8265</Words>
  <Application>WPS 演示</Application>
  <PresentationFormat>On-screen Show (4:3)</PresentationFormat>
  <Paragraphs>224</Paragraphs>
  <Slides>40</Slides>
  <Notes>39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Arial</vt:lpstr>
      <vt:lpstr>宋体</vt:lpstr>
      <vt:lpstr>Wingdings</vt:lpstr>
      <vt:lpstr>MS PGothic</vt:lpstr>
      <vt:lpstr>Candara</vt:lpstr>
      <vt:lpstr>Mistral</vt:lpstr>
      <vt:lpstr>Times New Roman</vt:lpstr>
      <vt:lpstr>微软雅黑</vt:lpstr>
      <vt:lpstr>Arial Unicode MS</vt:lpstr>
      <vt:lpstr>Courier New</vt:lpstr>
      <vt:lpstr>ch01</vt:lpstr>
      <vt:lpstr>Infusion</vt:lpstr>
      <vt:lpstr>Chapter 19</vt:lpstr>
      <vt:lpstr>PowerPoint 演示文稿</vt:lpstr>
      <vt:lpstr>Pretty Good Privacy (PGP)</vt:lpstr>
      <vt:lpstr>PGP Growth</vt:lpstr>
      <vt:lpstr>PowerPoint 演示文稿</vt:lpstr>
      <vt:lpstr>PGP Authentication </vt:lpstr>
      <vt:lpstr>PGP Confidentiality</vt:lpstr>
      <vt:lpstr>PGP Confidentiality and Authentication</vt:lpstr>
      <vt:lpstr>PGP Compression</vt:lpstr>
      <vt:lpstr>PGP E-mail Compatibility</vt:lpstr>
      <vt:lpstr>PowerPoint 演示文稿</vt:lpstr>
      <vt:lpstr>PowerPoint 演示文稿</vt:lpstr>
      <vt:lpstr>PowerPoint 演示文稿</vt:lpstr>
      <vt:lpstr>Secure/Multipurpose Internet Mail Extension (S/MIME)</vt:lpstr>
      <vt:lpstr>RFC 5322</vt:lpstr>
      <vt:lpstr>PGP与S/MIME</vt:lpstr>
      <vt:lpstr>Multipurpose Internet Mail Extensions (MIME)</vt:lpstr>
      <vt:lpstr>The Five Header Fields Defined in MIME </vt:lpstr>
      <vt:lpstr>PowerPoint 演示文稿</vt:lpstr>
      <vt:lpstr>PowerPoint 演示文稿</vt:lpstr>
      <vt:lpstr>PowerPoint 演示文稿</vt:lpstr>
      <vt:lpstr>PowerPoint 演示文稿</vt:lpstr>
      <vt:lpstr>S/MIME Functionality</vt:lpstr>
      <vt:lpstr>PowerPoint 演示文稿</vt:lpstr>
      <vt:lpstr>PowerPoint 演示文稿</vt:lpstr>
      <vt:lpstr>Securing a MIME Entity</vt:lpstr>
      <vt:lpstr>EnvelopedData </vt:lpstr>
      <vt:lpstr>SignedData</vt:lpstr>
      <vt:lpstr>Clear Signing</vt:lpstr>
      <vt:lpstr>S/MIME Certificate Processing</vt:lpstr>
      <vt:lpstr>User Agent Role</vt:lpstr>
      <vt:lpstr>VeriSign Certificates</vt:lpstr>
      <vt:lpstr>PowerPoint 演示文稿</vt:lpstr>
      <vt:lpstr>Enhanced Security Services</vt:lpstr>
      <vt:lpstr>DomainKeys Identified Mail (DKIM)</vt:lpstr>
      <vt:lpstr>PowerPoint 演示文稿</vt:lpstr>
      <vt:lpstr>E-mail Threats</vt:lpstr>
      <vt:lpstr>PowerPoint 演示文稿</vt:lpstr>
      <vt:lpstr>PowerPoint 演示文稿</vt:lpstr>
      <vt:lpstr>Summary</vt:lpstr>
    </vt:vector>
  </TitlesOfParts>
  <Company>School of Eng &amp; IT,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18</dc:subject>
  <cp:lastModifiedBy>阳光</cp:lastModifiedBy>
  <cp:revision>54</cp:revision>
  <dcterms:created xsi:type="dcterms:W3CDTF">2013-03-25T02:52:00Z</dcterms:created>
  <dcterms:modified xsi:type="dcterms:W3CDTF">2018-11-05T02:40:04Z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